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Montserrat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e82caae3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e82caae3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e82caae3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e82caae3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e82caae38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e82caae3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ee90fc9287_5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ee90fc9287_5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ee82caae3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ee82caae3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ee82caae38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ee82caae38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e82caae3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e82caae3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ee82caae3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ee82caae3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e82caae3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e82caae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e82caae3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e82caae3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e82caae3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e82caae3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e82caae3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e82caae3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e82caae3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e82caae3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e82caae3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ee82caae3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ee82caae3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ee82caae3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ee82caae3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ee82caae3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0UBk1e5qnr4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youtube.com/watch?v=l9jOJk30eQs" TargetMode="External"/><Relationship Id="rId4" Type="http://schemas.openxmlformats.org/officeDocument/2006/relationships/hyperlink" Target="https://www.youtube.com/watch?v=2OTAo9hFcWY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AMuL0wA_q6o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diatoday.in/business/story/cryptocurrency-price-september-8-bitcoin-dogecoin-ether-cardano-latest-rates-1850479-2021-09-08" TargetMode="External"/><Relationship Id="rId4" Type="http://schemas.openxmlformats.org/officeDocument/2006/relationships/hyperlink" Target="https://www.youtube.com/watch?v=xqg-0hF7_xY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investopedia.com/terms/c/cryptocurrency.asp" TargetMode="External"/><Relationship Id="rId4" Type="http://schemas.openxmlformats.org/officeDocument/2006/relationships/hyperlink" Target="https://www.sofi.com/learn/content/understanding-the-different-types-of-cryptocurrency/" TargetMode="External"/><Relationship Id="rId5" Type="http://schemas.openxmlformats.org/officeDocument/2006/relationships/hyperlink" Target="https://www.investopedia.com/best-crypto-exchanges-5071855" TargetMode="External"/><Relationship Id="rId6" Type="http://schemas.openxmlformats.org/officeDocument/2006/relationships/hyperlink" Target="https://www.investopedia.com/terms/s/smart-contracts.asp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Cryptocurrency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Madeline Cloyd, Jack Heed, and Tom Heed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9650" y="2659975"/>
            <a:ext cx="3232350" cy="1818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Ethereum vs Bitcoin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https://www.youtube.com/watch?v=0UBk1e5qnr4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Background</a:t>
            </a:r>
            <a:endParaRPr/>
          </a:p>
        </p:txBody>
      </p:sp>
      <p:sp>
        <p:nvSpPr>
          <p:cNvPr id="199" name="Google Shape;199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Bitcoin is a digital currency created in January 2009.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identity of the person or persons who created the technology is still a mystery.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Bitcoin offers the promise of lower transaction fees than traditional online payment mechanisms and, unlike government-issued currencies, it is operated by a decentralized authority.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Bitcoin's history as a store of value has been turbulent; it has gone through several cycles of boom and bust over its relatively short lifespan.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Continued </a:t>
            </a:r>
            <a:endParaRPr/>
          </a:p>
        </p:txBody>
      </p:sp>
      <p:sp>
        <p:nvSpPr>
          <p:cNvPr id="205" name="Google Shape;205;p2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Currently bitcoin is the highest valued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cryptocurrency in the world.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 is </a:t>
            </a:r>
            <a:r>
              <a:rPr lang="en"/>
              <a:t>valued currently at around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$47,000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4150" y="1152470"/>
            <a:ext cx="4213050" cy="2642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Bitcoin Video</a:t>
            </a:r>
            <a:endParaRPr/>
          </a:p>
        </p:txBody>
      </p:sp>
      <p:sp>
        <p:nvSpPr>
          <p:cNvPr id="212" name="Google Shape;212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the transactions work: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https://www.youtube.com/watch?v=l9jOJk30eQs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 Salvador Bitcoin Rollout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https://www.youtube.com/watch?v=2OTAo9hFcWY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DOGECOIN</a:t>
            </a:r>
            <a:endParaRPr/>
          </a:p>
        </p:txBody>
      </p:sp>
      <p:sp>
        <p:nvSpPr>
          <p:cNvPr id="218" name="Google Shape;218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</a:t>
            </a:r>
            <a:r>
              <a:rPr lang="en"/>
              <a:t>Dogecoin is an open-source cryptocurrency started in 2013 by Jackson Palmer and Billy Markus.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-Dogecoin initially started as a joke based on a popular meme featuring a Shiba Inu (a Japanese breed of dog).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-It is based on Litecoin and has the same technology behind its proof-of-work.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-Dogecoin has a loyal community of supporters who trade it and use it as a tipping currency for social media content.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</a:t>
            </a:r>
            <a:endParaRPr/>
          </a:p>
        </p:txBody>
      </p:sp>
      <p:sp>
        <p:nvSpPr>
          <p:cNvPr id="224" name="Google Shape;224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https://www.youtube.com/watch?v=AMuL0wA_q6o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Latest News in Cryptocurrency</a:t>
            </a:r>
            <a:endParaRPr/>
          </a:p>
        </p:txBody>
      </p:sp>
      <p:sp>
        <p:nvSpPr>
          <p:cNvPr id="230" name="Google Shape;230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https://www.indiatoday.in/business/story/cryptocurrency-price-september-8-bitcoin-dogecoin-ether-cardano-latest-rates-1850479-2021-09-08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https://www.youtube.com/watch?v=xqg-0hF7_xY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36" name="Google Shape;236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https://www.investopedia.com/terms/c/cryptocurrency.asp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https://www.sofi.com/learn/content/understanding-the-different-types-of-cryptocurrency/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https://www.investopedia.com/best-crypto-exchanges-5071855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https://www.investopedia.com/terms/s/smart-contracts.asp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</a:t>
            </a:r>
            <a:r>
              <a:rPr lang="en"/>
              <a:t>cryptocurrency?</a:t>
            </a:r>
            <a:endParaRPr/>
          </a:p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A digital form of currency secured by cryptography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Impossible to </a:t>
            </a:r>
            <a:r>
              <a:rPr lang="en"/>
              <a:t>counterfeit</a:t>
            </a:r>
            <a:r>
              <a:rPr lang="en"/>
              <a:t> or double spend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Decentralized network based on blockchain technology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Blockchain Technology</a:t>
            </a:r>
            <a:r>
              <a:rPr lang="en"/>
              <a:t> is a distributed ledger controlled by a spread out network of computers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 of Cryptocurrency</a:t>
            </a:r>
            <a:endParaRPr/>
          </a:p>
        </p:txBody>
      </p:sp>
      <p:sp>
        <p:nvSpPr>
          <p:cNvPr id="148" name="Google Shape;148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Many people believe that blockchain technology will disrupt many different professions like finance and law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Decentralized structure makes them immune to governmental authority and manipulation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Simple exchange process, no need for </a:t>
            </a:r>
            <a:r>
              <a:rPr lang="en"/>
              <a:t>third party involvement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Minimal processing fees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Privacy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Inflation resistance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Disadvantages of </a:t>
            </a:r>
            <a:r>
              <a:rPr lang="en"/>
              <a:t>Cryptocurrency</a:t>
            </a:r>
            <a:endParaRPr/>
          </a:p>
        </p:txBody>
      </p:sp>
      <p:sp>
        <p:nvSpPr>
          <p:cNvPr id="154" name="Google Shape;154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Often used to host illegal activities (money laundering and tax evasion)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Exchange rate </a:t>
            </a:r>
            <a:r>
              <a:rPr lang="en"/>
              <a:t>volatility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Vulnerable</a:t>
            </a:r>
            <a:r>
              <a:rPr lang="en"/>
              <a:t> infrastructure underlying them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Can be wiped out by destruction of a hard drive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Rapid surges and collapses of value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They are not rooted in material goods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Cryptocurrencies</a:t>
            </a:r>
            <a:endParaRPr/>
          </a:p>
        </p:txBody>
      </p:sp>
      <p:sp>
        <p:nvSpPr>
          <p:cNvPr id="160" name="Google Shape;160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Bitcoin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Ethereum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Dogecoin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Bitcoin Cash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Litecoin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Ripple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Stellar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NEO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Cardano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IOTA</a:t>
            </a:r>
            <a:endParaRPr/>
          </a:p>
        </p:txBody>
      </p:sp>
      <p:pic>
        <p:nvPicPr>
          <p:cNvPr id="161" name="Google Shape;16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9850" y="1232650"/>
            <a:ext cx="45720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get cryptocurrency</a:t>
            </a:r>
            <a:endParaRPr/>
          </a:p>
        </p:txBody>
      </p:sp>
      <p:sp>
        <p:nvSpPr>
          <p:cNvPr id="167" name="Google Shape;167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Buy it with cash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Buy it through exchange of other cryptocurrencies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Mining, which entails cracking codes and solving puzzles using complex technology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Exchanges: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Coinbase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Coinbase Pro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Cash App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Bisq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Binance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Final Verdict</a:t>
            </a:r>
            <a:endParaRPr/>
          </a:p>
        </p:txBody>
      </p:sp>
      <p:pic>
        <p:nvPicPr>
          <p:cNvPr id="168" name="Google Shape;1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571750"/>
            <a:ext cx="2843649" cy="213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ETHEREUM</a:t>
            </a:r>
            <a:endParaRPr/>
          </a:p>
        </p:txBody>
      </p:sp>
      <p:sp>
        <p:nvSpPr>
          <p:cNvPr id="174" name="Google Shape;174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Open source blockchain platform with it’s own cryptocurrency (ETH)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Initially created to </a:t>
            </a:r>
            <a:r>
              <a:rPr lang="en"/>
              <a:t>build</a:t>
            </a:r>
            <a:r>
              <a:rPr lang="en"/>
              <a:t> and publish smart contracts without fraud or interference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Smart </a:t>
            </a:r>
            <a:r>
              <a:rPr lang="en"/>
              <a:t>contracts are self executing contracts with the terms and agreement of a buyer and seller, written in the lines of code. They allow for anonymous and secure transactions to occur without a third party.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 blockchain not only enables transactions of ETH but it also allows software developers to create games and dApps at a low risk to the World Wide Web</a:t>
            </a:r>
            <a:endParaRPr/>
          </a:p>
        </p:txBody>
      </p:sp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648" y="3350550"/>
            <a:ext cx="2285050" cy="152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ETH - </a:t>
            </a:r>
            <a:r>
              <a:rPr lang="en"/>
              <a:t>Ethereum’s</a:t>
            </a:r>
            <a:r>
              <a:rPr lang="en"/>
              <a:t> form of Cryptocurrency</a:t>
            </a:r>
            <a:endParaRPr/>
          </a:p>
        </p:txBody>
      </p:sp>
      <p:sp>
        <p:nvSpPr>
          <p:cNvPr id="181" name="Google Shape;181;p20"/>
          <p:cNvSpPr txBox="1"/>
          <p:nvPr>
            <p:ph idx="1" type="body"/>
          </p:nvPr>
        </p:nvSpPr>
        <p:spPr>
          <a:xfrm>
            <a:off x="613950" y="1612375"/>
            <a:ext cx="38796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Price typically mirrors Bitcoin pricing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Second most valuable cryptocurrency, after Bitcoin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Designed to be used in the Ethereum market but is now accepted by some services and vendors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Highly </a:t>
            </a:r>
            <a:r>
              <a:rPr lang="en"/>
              <a:t>volatile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https://www.investing.com/news/cryptocurrency-news/ethereum-falls-10-in-rout-2609571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450" y="1750131"/>
            <a:ext cx="3451400" cy="229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013" y="152400"/>
            <a:ext cx="7493985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