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  <p:sldId id="28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BDF83-2A0E-472E-A96D-225D7B1A63ED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45C9B-D7F2-432D-9E16-F1EA3A7E9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77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45C9B-D7F2-432D-9E16-F1EA3A7E90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6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E40B87D-A9B1-47D7-9496-A4BD716A7F1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6CEE041-35A1-4603-8B36-59D03BFB0D5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6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0B87D-A9B1-47D7-9496-A4BD716A7F1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41-35A1-4603-8B36-59D03BFB0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46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0B87D-A9B1-47D7-9496-A4BD716A7F1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41-35A1-4603-8B36-59D03BFB0D5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091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0B87D-A9B1-47D7-9496-A4BD716A7F1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41-35A1-4603-8B36-59D03BFB0D5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863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0B87D-A9B1-47D7-9496-A4BD716A7F1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41-35A1-4603-8B36-59D03BFB0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00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0B87D-A9B1-47D7-9496-A4BD716A7F1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41-35A1-4603-8B36-59D03BFB0D5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791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0B87D-A9B1-47D7-9496-A4BD716A7F1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41-35A1-4603-8B36-59D03BFB0D5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392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0B87D-A9B1-47D7-9496-A4BD716A7F1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41-35A1-4603-8B36-59D03BFB0D5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276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0B87D-A9B1-47D7-9496-A4BD716A7F1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41-35A1-4603-8B36-59D03BFB0D5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14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0B87D-A9B1-47D7-9496-A4BD716A7F1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41-35A1-4603-8B36-59D03BFB0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72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0B87D-A9B1-47D7-9496-A4BD716A7F1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41-35A1-4603-8B36-59D03BFB0D5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696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0B87D-A9B1-47D7-9496-A4BD716A7F1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41-35A1-4603-8B36-59D03BFB0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63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0B87D-A9B1-47D7-9496-A4BD716A7F1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41-35A1-4603-8B36-59D03BFB0D50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28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0B87D-A9B1-47D7-9496-A4BD716A7F1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41-35A1-4603-8B36-59D03BFB0D5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86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0B87D-A9B1-47D7-9496-A4BD716A7F1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41-35A1-4603-8B36-59D03BFB0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7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0B87D-A9B1-47D7-9496-A4BD716A7F1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41-35A1-4603-8B36-59D03BFB0D5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211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0B87D-A9B1-47D7-9496-A4BD716A7F1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41-35A1-4603-8B36-59D03BFB0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E40B87D-A9B1-47D7-9496-A4BD716A7F1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CEE041-35A1-4603-8B36-59D03BFB0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CF0A9-42EF-1E4E-ED2C-E91F05B0A9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Bitcoin Wallet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3C4ECD-5238-EF79-3BE3-3B1B18D331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FIN451 / MBA651</a:t>
            </a:r>
          </a:p>
        </p:txBody>
      </p:sp>
    </p:spTree>
    <p:extLst>
      <p:ext uri="{BB962C8B-B14F-4D97-AF65-F5344CB8AC3E}">
        <p14:creationId xmlns:p14="http://schemas.microsoft.com/office/powerpoint/2010/main" val="959852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EB7F2B11-B5BE-D584-B7A5-36DF0CA17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01" y="365125"/>
            <a:ext cx="10929651" cy="5481198"/>
          </a:xfrm>
        </p:spPr>
      </p:pic>
    </p:spTree>
    <p:extLst>
      <p:ext uri="{BB962C8B-B14F-4D97-AF65-F5344CB8AC3E}">
        <p14:creationId xmlns:p14="http://schemas.microsoft.com/office/powerpoint/2010/main" val="802677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A computer screen with a computer and a computer and a computer with a computer and a computer with a computer and a computer with a computer and a computer with a computer and a computer with a computer&#10;&#10;Description automatically generated">
            <a:extLst>
              <a:ext uri="{FF2B5EF4-FFF2-40B4-BE49-F238E27FC236}">
                <a16:creationId xmlns:a16="http://schemas.microsoft.com/office/drawing/2014/main" id="{E0B9949B-644E-90E9-6633-897CF43DA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250280" cy="5617386"/>
          </a:xfrm>
        </p:spPr>
      </p:pic>
    </p:spTree>
    <p:extLst>
      <p:ext uri="{BB962C8B-B14F-4D97-AF65-F5344CB8AC3E}">
        <p14:creationId xmlns:p14="http://schemas.microsoft.com/office/powerpoint/2010/main" val="3479686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wallet and a coin&#10;&#10;Description automatically generated">
            <a:extLst>
              <a:ext uri="{FF2B5EF4-FFF2-40B4-BE49-F238E27FC236}">
                <a16:creationId xmlns:a16="http://schemas.microsoft.com/office/drawing/2014/main" id="{53A1285C-23E0-9942-086E-BA1E6EF29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22" y="483207"/>
            <a:ext cx="10631597" cy="5090741"/>
          </a:xfrm>
        </p:spPr>
      </p:pic>
    </p:spTree>
    <p:extLst>
      <p:ext uri="{BB962C8B-B14F-4D97-AF65-F5344CB8AC3E}">
        <p14:creationId xmlns:p14="http://schemas.microsoft.com/office/powerpoint/2010/main" val="4015121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blockchain wallet&#10;&#10;Description automatically generated">
            <a:extLst>
              <a:ext uri="{FF2B5EF4-FFF2-40B4-BE49-F238E27FC236}">
                <a16:creationId xmlns:a16="http://schemas.microsoft.com/office/drawing/2014/main" id="{F671DF02-651D-9534-D071-7B3A7C6EA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64" y="483208"/>
            <a:ext cx="11094280" cy="5791132"/>
          </a:xfrm>
        </p:spPr>
      </p:pic>
    </p:spTree>
    <p:extLst>
      <p:ext uri="{BB962C8B-B14F-4D97-AF65-F5344CB8AC3E}">
        <p14:creationId xmlns:p14="http://schemas.microsoft.com/office/powerpoint/2010/main" val="1683478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blockchain wallet&#10;&#10;Description automatically generated">
            <a:extLst>
              <a:ext uri="{FF2B5EF4-FFF2-40B4-BE49-F238E27FC236}">
                <a16:creationId xmlns:a16="http://schemas.microsoft.com/office/drawing/2014/main" id="{B859368A-F22B-0498-B727-87E8C8FF2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54" y="580484"/>
            <a:ext cx="10342887" cy="5022647"/>
          </a:xfrm>
        </p:spPr>
      </p:pic>
    </p:spTree>
    <p:extLst>
      <p:ext uri="{BB962C8B-B14F-4D97-AF65-F5344CB8AC3E}">
        <p14:creationId xmlns:p14="http://schemas.microsoft.com/office/powerpoint/2010/main" val="289703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blockchain wallet&#10;&#10;Description automatically generated">
            <a:extLst>
              <a:ext uri="{FF2B5EF4-FFF2-40B4-BE49-F238E27FC236}">
                <a16:creationId xmlns:a16="http://schemas.microsoft.com/office/drawing/2014/main" id="{0E288DE5-5EED-EC71-1E2E-164278A2E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9395"/>
            <a:ext cx="10682152" cy="5479848"/>
          </a:xfrm>
        </p:spPr>
      </p:pic>
    </p:spTree>
    <p:extLst>
      <p:ext uri="{BB962C8B-B14F-4D97-AF65-F5344CB8AC3E}">
        <p14:creationId xmlns:p14="http://schemas.microsoft.com/office/powerpoint/2010/main" val="2460905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blockchain wallet&#10;&#10;Description automatically generated">
            <a:extLst>
              <a:ext uri="{FF2B5EF4-FFF2-40B4-BE49-F238E27FC236}">
                <a16:creationId xmlns:a16="http://schemas.microsoft.com/office/drawing/2014/main" id="{FDC08354-964E-D911-FD8A-49596947A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40" y="365125"/>
            <a:ext cx="10776903" cy="5841122"/>
          </a:xfrm>
        </p:spPr>
      </p:pic>
    </p:spTree>
    <p:extLst>
      <p:ext uri="{BB962C8B-B14F-4D97-AF65-F5344CB8AC3E}">
        <p14:creationId xmlns:p14="http://schemas.microsoft.com/office/powerpoint/2010/main" val="2458877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book&#10;&#10;Description automatically generated">
            <a:extLst>
              <a:ext uri="{FF2B5EF4-FFF2-40B4-BE49-F238E27FC236}">
                <a16:creationId xmlns:a16="http://schemas.microsoft.com/office/drawing/2014/main" id="{DDD1C862-93AE-3280-F9F4-E3985EA45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7" y="483207"/>
            <a:ext cx="10227194" cy="5674401"/>
          </a:xfrm>
        </p:spPr>
      </p:pic>
    </p:spTree>
    <p:extLst>
      <p:ext uri="{BB962C8B-B14F-4D97-AF65-F5344CB8AC3E}">
        <p14:creationId xmlns:p14="http://schemas.microsoft.com/office/powerpoint/2010/main" val="3369370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blockchain wallet&#10;&#10;Description automatically generated">
            <a:extLst>
              <a:ext uri="{FF2B5EF4-FFF2-40B4-BE49-F238E27FC236}">
                <a16:creationId xmlns:a16="http://schemas.microsoft.com/office/drawing/2014/main" id="{89238379-C7E8-1A91-1646-88420CC9C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31" y="570757"/>
            <a:ext cx="10337319" cy="5518758"/>
          </a:xfrm>
        </p:spPr>
      </p:pic>
    </p:spTree>
    <p:extLst>
      <p:ext uri="{BB962C8B-B14F-4D97-AF65-F5344CB8AC3E}">
        <p14:creationId xmlns:p14="http://schemas.microsoft.com/office/powerpoint/2010/main" val="3150205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mputer and a wallet&#10;&#10;Description automatically generated with medium confidence">
            <a:extLst>
              <a:ext uri="{FF2B5EF4-FFF2-40B4-BE49-F238E27FC236}">
                <a16:creationId xmlns:a16="http://schemas.microsoft.com/office/drawing/2014/main" id="{583F36FD-D53D-7BB4-79EB-C21CF8F04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45" y="833403"/>
            <a:ext cx="10587241" cy="4857277"/>
          </a:xfrm>
        </p:spPr>
      </p:pic>
    </p:spTree>
    <p:extLst>
      <p:ext uri="{BB962C8B-B14F-4D97-AF65-F5344CB8AC3E}">
        <p14:creationId xmlns:p14="http://schemas.microsoft.com/office/powerpoint/2010/main" val="1362692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472C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a Bitcoin Wallet?</a:t>
            </a:r>
            <a:br>
              <a:rPr lang="en-US" b="1" dirty="0">
                <a:solidFill>
                  <a:srgbClr val="4472C4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602AA-8FCB-891B-31ED-394552AEF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Definition: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Bitcoin wallet is a digital tool that allows you to send, receive, and store your bitcoins.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zh-C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like a bank account for your bitcoins, but instead of holding physical money, it holds digital currency.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Analogy: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Imagine a Bitcoin wallet as a real wallet you carry in your pocket.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Just like you use your physical wallet to store cash, a Bitcoin wallet stores your digital money (bitcoins).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249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software wallets&#10;&#10;Description automatically generated">
            <a:extLst>
              <a:ext uri="{FF2B5EF4-FFF2-40B4-BE49-F238E27FC236}">
                <a16:creationId xmlns:a16="http://schemas.microsoft.com/office/drawing/2014/main" id="{25C3BB4A-5709-1053-1389-B9B4853B7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84" y="365125"/>
            <a:ext cx="9956540" cy="5831394"/>
          </a:xfrm>
        </p:spPr>
      </p:pic>
    </p:spTree>
    <p:extLst>
      <p:ext uri="{BB962C8B-B14F-4D97-AF65-F5344CB8AC3E}">
        <p14:creationId xmlns:p14="http://schemas.microsoft.com/office/powerpoint/2010/main" val="1120713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screenshot of a computer wallet&#10;&#10;Description automatically generated">
            <a:extLst>
              <a:ext uri="{FF2B5EF4-FFF2-40B4-BE49-F238E27FC236}">
                <a16:creationId xmlns:a16="http://schemas.microsoft.com/office/drawing/2014/main" id="{9A842283-81F3-F145-7A38-2F60A9D77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54" y="661480"/>
            <a:ext cx="10662229" cy="5019372"/>
          </a:xfrm>
        </p:spPr>
      </p:pic>
    </p:spTree>
    <p:extLst>
      <p:ext uri="{BB962C8B-B14F-4D97-AF65-F5344CB8AC3E}">
        <p14:creationId xmlns:p14="http://schemas.microsoft.com/office/powerpoint/2010/main" val="791794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wallet&#10;&#10;Description automatically generated">
            <a:extLst>
              <a:ext uri="{FF2B5EF4-FFF2-40B4-BE49-F238E27FC236}">
                <a16:creationId xmlns:a16="http://schemas.microsoft.com/office/drawing/2014/main" id="{6C4CFBFB-EA17-8982-56B4-D2C3BE0B4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70" y="603115"/>
            <a:ext cx="9776986" cy="5029099"/>
          </a:xfrm>
        </p:spPr>
      </p:pic>
    </p:spTree>
    <p:extLst>
      <p:ext uri="{BB962C8B-B14F-4D97-AF65-F5344CB8AC3E}">
        <p14:creationId xmlns:p14="http://schemas.microsoft.com/office/powerpoint/2010/main" val="2080206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 shot of a wallet&#10;&#10;Description automatically generated">
            <a:extLst>
              <a:ext uri="{FF2B5EF4-FFF2-40B4-BE49-F238E27FC236}">
                <a16:creationId xmlns:a16="http://schemas.microsoft.com/office/drawing/2014/main" id="{26E3816C-0475-CD7F-1183-3CD0DE982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10" y="505838"/>
            <a:ext cx="10429090" cy="5291746"/>
          </a:xfrm>
        </p:spPr>
      </p:pic>
    </p:spTree>
    <p:extLst>
      <p:ext uri="{BB962C8B-B14F-4D97-AF65-F5344CB8AC3E}">
        <p14:creationId xmlns:p14="http://schemas.microsoft.com/office/powerpoint/2010/main" val="3573250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mputer wallet with a computer and a computer&#10;&#10;Description automatically generated">
            <a:extLst>
              <a:ext uri="{FF2B5EF4-FFF2-40B4-BE49-F238E27FC236}">
                <a16:creationId xmlns:a16="http://schemas.microsoft.com/office/drawing/2014/main" id="{202A10EE-E5AC-BBB4-5A9C-E5910D0BD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58758"/>
            <a:ext cx="10473983" cy="4883184"/>
          </a:xfrm>
        </p:spPr>
      </p:pic>
    </p:spTree>
    <p:extLst>
      <p:ext uri="{BB962C8B-B14F-4D97-AF65-F5344CB8AC3E}">
        <p14:creationId xmlns:p14="http://schemas.microsoft.com/office/powerpoint/2010/main" val="3262039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wallet&#10;&#10;Description automatically generated">
            <a:extLst>
              <a:ext uri="{FF2B5EF4-FFF2-40B4-BE49-F238E27FC236}">
                <a16:creationId xmlns:a16="http://schemas.microsoft.com/office/drawing/2014/main" id="{0037BED7-9CA9-7C38-E1AE-D12F79171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81" y="619394"/>
            <a:ext cx="10504613" cy="4760001"/>
          </a:xfrm>
        </p:spPr>
      </p:pic>
    </p:spTree>
    <p:extLst>
      <p:ext uri="{BB962C8B-B14F-4D97-AF65-F5344CB8AC3E}">
        <p14:creationId xmlns:p14="http://schemas.microsoft.com/office/powerpoint/2010/main" val="3018161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allet with money in it&#10;&#10;Description automatically generated">
            <a:extLst>
              <a:ext uri="{FF2B5EF4-FFF2-40B4-BE49-F238E27FC236}">
                <a16:creationId xmlns:a16="http://schemas.microsoft.com/office/drawing/2014/main" id="{48CCA0D1-EC0A-A9BD-505C-921F9EECF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59" y="365125"/>
            <a:ext cx="9962482" cy="5505754"/>
          </a:xfrm>
        </p:spPr>
      </p:pic>
    </p:spTree>
    <p:extLst>
      <p:ext uri="{BB962C8B-B14F-4D97-AF65-F5344CB8AC3E}">
        <p14:creationId xmlns:p14="http://schemas.microsoft.com/office/powerpoint/2010/main" val="2543208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blockchain&#10;&#10;Description automatically generated">
            <a:extLst>
              <a:ext uri="{FF2B5EF4-FFF2-40B4-BE49-F238E27FC236}">
                <a16:creationId xmlns:a16="http://schemas.microsoft.com/office/drawing/2014/main" id="{A0707981-02BF-0393-FC38-07AF3F8FB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3" y="365125"/>
            <a:ext cx="9960330" cy="5792484"/>
          </a:xfrm>
        </p:spPr>
      </p:pic>
    </p:spTree>
    <p:extLst>
      <p:ext uri="{BB962C8B-B14F-4D97-AF65-F5344CB8AC3E}">
        <p14:creationId xmlns:p14="http://schemas.microsoft.com/office/powerpoint/2010/main" val="3979898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08ADB7E-9F1E-D467-3B9F-12008BC5F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2026"/>
            <a:ext cx="10918986" cy="5194469"/>
          </a:xfrm>
        </p:spPr>
      </p:pic>
    </p:spTree>
    <p:extLst>
      <p:ext uri="{BB962C8B-B14F-4D97-AF65-F5344CB8AC3E}">
        <p14:creationId xmlns:p14="http://schemas.microsoft.com/office/powerpoint/2010/main" val="2504361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472C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Does a Bitcoin Wallet Work?</a:t>
            </a:r>
            <a:br>
              <a:rPr lang="en-US" sz="4000" b="1" dirty="0">
                <a:solidFill>
                  <a:srgbClr val="4472C4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602AA-8FCB-891B-31ED-394552AEF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8059"/>
            <a:ext cx="10515600" cy="5116749"/>
          </a:xfrm>
        </p:spPr>
        <p:txBody>
          <a:bodyPr/>
          <a:lstStyle/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Private Key and Public Key: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Private Key: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This is a secret code that allows you to access and control your bitcoins. It</a:t>
            </a:r>
            <a:r>
              <a:rPr lang="zh-C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like the password to your bank account. </a:t>
            </a:r>
          </a:p>
          <a:p>
            <a:pPr marL="1200150" lvl="2" indent="-285750"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someone has your private key, they can spend your bitcoins, so it</a:t>
            </a:r>
            <a:r>
              <a:rPr lang="zh-C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essential to keep it safe.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 Key: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This is like your bank account number. It</a:t>
            </a:r>
            <a:r>
              <a:rPr lang="zh-C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a code that people use to send you bitcoins.</a:t>
            </a:r>
          </a:p>
          <a:p>
            <a:pPr marL="1200150" lvl="2" indent="-285750"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You can share your public key with others, and they can use it to send bitcoins to your wallet.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Analogy: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Think of your private key as the key to a safety deposit box. </a:t>
            </a:r>
          </a:p>
          <a:p>
            <a:pPr marL="800100" lvl="1" indent="-34290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Only you should have access to this key because it gives you control over the money inside.</a:t>
            </a:r>
          </a:p>
          <a:p>
            <a:pPr marL="800100" lvl="1" indent="-34290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public key is like the address of the bank where your safety deposit box is located, which others can use to send money to your box.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257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472C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Types of Bitcoin Wallets</a:t>
            </a:r>
            <a:br>
              <a:rPr lang="en-US" sz="4000" b="1" dirty="0">
                <a:solidFill>
                  <a:srgbClr val="4472C4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602AA-8FCB-891B-31ED-394552AEF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6518"/>
            <a:ext cx="10515600" cy="4876733"/>
          </a:xfrm>
        </p:spPr>
        <p:txBody>
          <a:bodyPr>
            <a:noAutofit/>
          </a:bodyPr>
          <a:lstStyle/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Software Wallets: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These are apps or programs you can install on your computer or smartphone</a:t>
            </a: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Mobile wallets like Coinbase or desktop wallets like Electrum.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Hardware Wallets: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These are physical devices, like a USB stick, that store your private keys offline. </a:t>
            </a:r>
          </a:p>
          <a:p>
            <a:pPr marL="1200150" lvl="2" indent="-285750"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 are more secure because they are not connected to the internet, making them less vulnerable to hacking.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Ledger Nano S,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Trezor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Paper Wallets: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is a piece of paper with your public and private keys printed on it. </a:t>
            </a:r>
          </a:p>
          <a:p>
            <a:pPr marL="1200150" lvl="2" indent="-285750"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zh-C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a very secure way to store bitcoins, as long as you keep the paper safe.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You generate a paper wallet using a secure online service, then print it out and store it in a safe place.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152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472C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 Use a Bitcoin Wallet?</a:t>
            </a:r>
            <a:br>
              <a:rPr lang="en-US" b="1" dirty="0">
                <a:solidFill>
                  <a:srgbClr val="4472C4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602AA-8FCB-891B-31ED-394552AEF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167311"/>
          </a:xfrm>
        </p:spPr>
        <p:txBody>
          <a:bodyPr>
            <a:normAutofit/>
          </a:bodyPr>
          <a:lstStyle/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Security: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Bitcoin wallet helps keep your bitcoins safe.</a:t>
            </a:r>
          </a:p>
          <a:p>
            <a:pPr marL="800100" lvl="1" indent="-34290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 securely storing your private key, you control who can access your funds.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Convenience: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Bitcoin wallets make it easy to send and receive bitcoins.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can quickly make transactions by scanning a QR code or entering an address.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Ownership: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When you have a Bitcoin wallet, you have full control over your bitcoins. </a:t>
            </a:r>
          </a:p>
          <a:p>
            <a:pPr marL="800100" lvl="1" indent="-34290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one else can access your funds unless they have your private key.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158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472C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to Use a Bitcoin Wallet</a:t>
            </a:r>
            <a:br>
              <a:rPr lang="en-US" b="1" dirty="0">
                <a:solidFill>
                  <a:srgbClr val="4472C4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602AA-8FCB-891B-31ED-394552AEF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Receiving Bitcoins: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receive bitcoins, you give someone your public key (or wallet address).</a:t>
            </a: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They send the bitcoins to that address, and it shows up in your wallet.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You can send your friend a QR code that represents your wallet address, and they can scan it to send you bitcoins.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Sending Bitcoins: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send bitcoins, you enter the recipient</a:t>
            </a:r>
            <a:r>
              <a:rPr lang="zh-C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wallet address and the amount you want to send. </a:t>
            </a: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wallet uses your private key to authorize the transaction.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If you want to pay for something online with Bitcoin, you would enter the seller's wallet address and send the payment through your wallet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04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472C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Security Tips</a:t>
            </a:r>
            <a:br>
              <a:rPr lang="en-US" b="1" dirty="0">
                <a:solidFill>
                  <a:srgbClr val="4472C4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602AA-8FCB-891B-31ED-394552AEF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Backup: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Always back up your wallet. </a:t>
            </a:r>
          </a:p>
          <a:p>
            <a:pPr marL="800100" lvl="1" indent="-34290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you lose your private key, you lose your bitcoins forever.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Secure Storage: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Keep your private key safe. </a:t>
            </a:r>
          </a:p>
          <a:p>
            <a:pPr marL="800100" lvl="1" indent="-34290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hardware wallets or paper wallets for long-term storage, especially if you have a significant amount of bitcoins.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Beware of Scams: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Never share your private key with anyone, and be cautious of phishing attempts that try to steal your private key.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206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blockchain wallet&#10;&#10;Description automatically generated">
            <a:extLst>
              <a:ext uri="{FF2B5EF4-FFF2-40B4-BE49-F238E27FC236}">
                <a16:creationId xmlns:a16="http://schemas.microsoft.com/office/drawing/2014/main" id="{3C7BB709-8A46-EE2B-50A5-B34BEEAE6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73" y="648577"/>
            <a:ext cx="10352076" cy="5382571"/>
          </a:xfrm>
        </p:spPr>
      </p:pic>
    </p:spTree>
    <p:extLst>
      <p:ext uri="{BB962C8B-B14F-4D97-AF65-F5344CB8AC3E}">
        <p14:creationId xmlns:p14="http://schemas.microsoft.com/office/powerpoint/2010/main" val="504204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F6EA-5BE8-4FFD-B836-A6C56D5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blockchain wallet&#10;&#10;Description automatically generated">
            <a:extLst>
              <a:ext uri="{FF2B5EF4-FFF2-40B4-BE49-F238E27FC236}">
                <a16:creationId xmlns:a16="http://schemas.microsoft.com/office/drawing/2014/main" id="{CA72773F-7698-50C6-7DE9-82B790EEB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1" y="365125"/>
            <a:ext cx="9973995" cy="5539564"/>
          </a:xfrm>
        </p:spPr>
      </p:pic>
    </p:spTree>
    <p:extLst>
      <p:ext uri="{BB962C8B-B14F-4D97-AF65-F5344CB8AC3E}">
        <p14:creationId xmlns:p14="http://schemas.microsoft.com/office/powerpoint/2010/main" val="2086634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</TotalTime>
  <Words>716</Words>
  <Application>Microsoft Office PowerPoint</Application>
  <PresentationFormat>Widescreen</PresentationFormat>
  <Paragraphs>51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Aptos</vt:lpstr>
      <vt:lpstr>Arial</vt:lpstr>
      <vt:lpstr>Calibri</vt:lpstr>
      <vt:lpstr>Calibri Light</vt:lpstr>
      <vt:lpstr>Courier New</vt:lpstr>
      <vt:lpstr>Garamond</vt:lpstr>
      <vt:lpstr>Symbol</vt:lpstr>
      <vt:lpstr>Times New Roman</vt:lpstr>
      <vt:lpstr>Organic</vt:lpstr>
      <vt:lpstr>Bitcoin Wallet</vt:lpstr>
      <vt:lpstr>What is a Bitcoin Wallet? </vt:lpstr>
      <vt:lpstr>How Does a Bitcoin Wallet Work? </vt:lpstr>
      <vt:lpstr>Types of Bitcoin Wallets </vt:lpstr>
      <vt:lpstr>Why Use a Bitcoin Wallet? </vt:lpstr>
      <vt:lpstr>How to Use a Bitcoin Wallet </vt:lpstr>
      <vt:lpstr>Security Tips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 f</dc:creator>
  <cp:lastModifiedBy>m f</cp:lastModifiedBy>
  <cp:revision>3</cp:revision>
  <dcterms:created xsi:type="dcterms:W3CDTF">2024-08-29T02:37:05Z</dcterms:created>
  <dcterms:modified xsi:type="dcterms:W3CDTF">2024-08-29T03:49:09Z</dcterms:modified>
</cp:coreProperties>
</file>