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heme/theme3.xml" ContentType="application/vnd.openxmlformats-officedocument.theme+xml"/>
  <Override PartName="/ppt/theme/theme4.xml" ContentType="application/vnd.openxmlformats-officedocument.theme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5" r:id="rId4"/>
    <p:sldMasterId id="2147483767" r:id="rId5"/>
  </p:sldMasterIdLst>
  <p:notesMasterIdLst>
    <p:notesMasterId r:id="rId36"/>
  </p:notesMasterIdLst>
  <p:handoutMasterIdLst>
    <p:handoutMasterId r:id="rId37"/>
  </p:handoutMasterIdLst>
  <p:sldIdLst>
    <p:sldId id="336" r:id="rId6"/>
    <p:sldId id="258" r:id="rId7"/>
    <p:sldId id="259" r:id="rId8"/>
    <p:sldId id="290" r:id="rId9"/>
    <p:sldId id="314" r:id="rId10"/>
    <p:sldId id="315" r:id="rId11"/>
    <p:sldId id="316" r:id="rId12"/>
    <p:sldId id="317" r:id="rId13"/>
    <p:sldId id="291" r:id="rId14"/>
    <p:sldId id="318" r:id="rId15"/>
    <p:sldId id="292" r:id="rId16"/>
    <p:sldId id="319" r:id="rId17"/>
    <p:sldId id="320" r:id="rId18"/>
    <p:sldId id="321" r:id="rId19"/>
    <p:sldId id="322" r:id="rId20"/>
    <p:sldId id="323" r:id="rId21"/>
    <p:sldId id="324" r:id="rId22"/>
    <p:sldId id="261" r:id="rId23"/>
    <p:sldId id="325" r:id="rId24"/>
    <p:sldId id="326" r:id="rId25"/>
    <p:sldId id="327" r:id="rId26"/>
    <p:sldId id="328" r:id="rId27"/>
    <p:sldId id="329" r:id="rId28"/>
    <p:sldId id="330" r:id="rId29"/>
    <p:sldId id="331" r:id="rId30"/>
    <p:sldId id="293" r:id="rId31"/>
    <p:sldId id="332" r:id="rId32"/>
    <p:sldId id="333" r:id="rId33"/>
    <p:sldId id="334" r:id="rId34"/>
    <p:sldId id="335" r:id="rId35"/>
  </p:sldIdLst>
  <p:sldSz cx="12192000" cy="6858000"/>
  <p:notesSz cx="6858000" cy="9144000"/>
  <p:custDataLst>
    <p:tags r:id="rId38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riola, Courtney A" initials="TCA" lastIdx="1" clrIdx="0">
    <p:extLst>
      <p:ext uri="{19B8F6BF-5375-455C-9EA6-DF929625EA0E}">
        <p15:presenceInfo xmlns:p15="http://schemas.microsoft.com/office/powerpoint/2012/main" userId="S-1-5-21-4027829005-1107895287-290554039-156439" providerId="AD"/>
      </p:ext>
    </p:extLst>
  </p:cmAuthor>
  <p:cmAuthor id="2" name="N Williams" initials="NW" lastIdx="1" clrIdx="1">
    <p:extLst>
      <p:ext uri="{19B8F6BF-5375-455C-9EA6-DF929625EA0E}">
        <p15:presenceInfo xmlns:p15="http://schemas.microsoft.com/office/powerpoint/2012/main" userId="N William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84600"/>
    <a:srgbClr val="FF6300"/>
    <a:srgbClr val="000000"/>
    <a:srgbClr val="003865"/>
    <a:srgbClr val="E6E6E6"/>
    <a:srgbClr val="343F52"/>
    <a:srgbClr val="343F3D"/>
    <a:srgbClr val="F2F2F2"/>
    <a:srgbClr val="0098D4"/>
    <a:srgbClr val="004A7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696" autoAdjust="0"/>
    <p:restoredTop sz="82314" autoAdjust="0"/>
  </p:normalViewPr>
  <p:slideViewPr>
    <p:cSldViewPr snapToGrid="0" snapToObjects="1">
      <p:cViewPr varScale="1">
        <p:scale>
          <a:sx n="56" d="100"/>
          <a:sy n="56" d="100"/>
        </p:scale>
        <p:origin x="532" y="40"/>
      </p:cViewPr>
      <p:guideLst/>
    </p:cSldViewPr>
  </p:slideViewPr>
  <p:outlineViewPr>
    <p:cViewPr>
      <p:scale>
        <a:sx n="33" d="100"/>
        <a:sy n="33" d="100"/>
      </p:scale>
      <p:origin x="0" y="-2161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960"/>
    </p:cViewPr>
  </p:sorterViewPr>
  <p:notesViewPr>
    <p:cSldViewPr snapToGrid="0" snapToObjects="1">
      <p:cViewPr varScale="1">
        <p:scale>
          <a:sx n="63" d="100"/>
          <a:sy n="63" d="100"/>
        </p:scale>
        <p:origin x="2179" y="6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9" Type="http://schemas.openxmlformats.org/officeDocument/2006/relationships/commentAuthors" Target="commentAuthors.xml"/><Relationship Id="rId21" Type="http://schemas.openxmlformats.org/officeDocument/2006/relationships/slide" Target="slides/slide16.xml"/><Relationship Id="rId34" Type="http://schemas.openxmlformats.org/officeDocument/2006/relationships/slide" Target="slides/slide29.xml"/><Relationship Id="rId42" Type="http://schemas.openxmlformats.org/officeDocument/2006/relationships/theme" Target="theme/theme1.xml"/><Relationship Id="rId7" Type="http://schemas.openxmlformats.org/officeDocument/2006/relationships/slide" Target="slides/slide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41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handoutMaster" Target="handoutMasters/handoutMaster1.xml"/><Relationship Id="rId40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slide" Target="slides/slide30.xml"/><Relationship Id="rId43" Type="http://schemas.openxmlformats.org/officeDocument/2006/relationships/tableStyles" Target="tableStyles.xml"/><Relationship Id="rId8" Type="http://schemas.openxmlformats.org/officeDocument/2006/relationships/slide" Target="slides/slide3.xml"/><Relationship Id="rId3" Type="http://schemas.openxmlformats.org/officeDocument/2006/relationships/customXml" Target="../customXml/item3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tags" Target="tags/tag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handoutMasters/_rels/handout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ags" Target="../tags/tag28.xml"/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6075504" y="8685213"/>
            <a:ext cx="646682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67803E-66EE-42CE-8DFB-98553954E472}" type="slidenum">
              <a:rPr lang="en-US" sz="100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en-US" sz="10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55392BA-16D5-4BCB-8BB3-D7B53B67DB8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4311" y="155512"/>
            <a:ext cx="1262321" cy="28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D947FD3A-2300-48D5-81E3-9406328116EE}"/>
              </a:ext>
            </a:extLst>
          </p:cNvPr>
          <p:cNvSpPr txBox="1"/>
          <p:nvPr/>
        </p:nvSpPr>
        <p:spPr>
          <a:xfrm>
            <a:off x="135896" y="8922557"/>
            <a:ext cx="6262949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©2019</a:t>
            </a:r>
            <a:r>
              <a:rPr lang="en-US" sz="700" baseline="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Cengage Learning. All Rights Reserved. May not be scanned, copied or duplicated, or posted to a publicly accessible website, in whole or in part.</a:t>
            </a:r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217621028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30237"/>
            <a:ext cx="3778647" cy="2125489"/>
          </a:xfrm>
          <a:prstGeom prst="rect">
            <a:avLst/>
          </a:prstGeom>
          <a:noFill/>
          <a:ln w="12700">
            <a:solidFill>
              <a:schemeClr val="bg1">
                <a:lumMod val="65000"/>
              </a:schemeClr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2993721"/>
            <a:ext cx="5486400" cy="552004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6063017" y="8685213"/>
            <a:ext cx="684212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00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91CAE60C-72A0-D14D-8733-C13212F694A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75DDB2F-32A5-4136-BC2E-0D7E0518B46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4311" y="155512"/>
            <a:ext cx="1262321" cy="28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037E5B37-4A58-4B32-B9B0-D824A69A3D97}"/>
              </a:ext>
            </a:extLst>
          </p:cNvPr>
          <p:cNvSpPr txBox="1"/>
          <p:nvPr/>
        </p:nvSpPr>
        <p:spPr>
          <a:xfrm>
            <a:off x="135896" y="8922557"/>
            <a:ext cx="6262949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©2019</a:t>
            </a:r>
            <a:r>
              <a:rPr lang="en-US" sz="700" baseline="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Cengage Learning. All Rights Reserved. May not be scanned, copied or duplicated, or posted to a publicly accessible website, in whole or in part.</a:t>
            </a:r>
          </a:p>
        </p:txBody>
      </p:sp>
    </p:spTree>
    <p:extLst>
      <p:ext uri="{BB962C8B-B14F-4D97-AF65-F5344CB8AC3E}">
        <p14:creationId xmlns:p14="http://schemas.microsoft.com/office/powerpoint/2010/main" val="123380552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225425" indent="-225425" algn="l" rtl="0" eaLnBrk="0" fontAlgn="base" hangingPunct="0">
      <a:spcBef>
        <a:spcPct val="30000"/>
      </a:spcBef>
      <a:spcAft>
        <a:spcPct val="0"/>
      </a:spcAft>
      <a:buFont typeface="Arial" panose="020B0604020202020204" pitchFamily="34" charset="0"/>
      <a:buChar char="•"/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688975" indent="-225425" algn="l" rtl="0" eaLnBrk="0" fontAlgn="base" hangingPunct="0">
      <a:spcBef>
        <a:spcPct val="30000"/>
      </a:spcBef>
      <a:spcAft>
        <a:spcPct val="0"/>
      </a:spcAft>
      <a:buFont typeface="Arial" panose="020B0604020202020204" pitchFamily="34" charset="0"/>
      <a:buChar char="–"/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139825" indent="-225425" algn="l" rtl="0" eaLnBrk="0" fontAlgn="base" hangingPunct="0">
      <a:spcBef>
        <a:spcPct val="30000"/>
      </a:spcBef>
      <a:spcAft>
        <a:spcPct val="0"/>
      </a:spcAft>
      <a:buFont typeface="Wingdings" panose="05000000000000000000" pitchFamily="2" charset="2"/>
      <a:buChar char="§"/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603375" indent="-225425" algn="l" rtl="0" eaLnBrk="0" fontAlgn="base" hangingPunct="0">
      <a:spcBef>
        <a:spcPct val="30000"/>
      </a:spcBef>
      <a:spcAft>
        <a:spcPct val="0"/>
      </a:spcAft>
      <a:buFont typeface="Courier New" panose="02070309020205020404" pitchFamily="49" charset="0"/>
      <a:buChar char="o"/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Relationship Id="rId4" Type="http://schemas.openxmlformats.org/officeDocument/2006/relationships/image" Target="../media/image3.emf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2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3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4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16.xml"/><Relationship Id="rId4" Type="http://schemas.openxmlformats.org/officeDocument/2006/relationships/image" Target="../media/image3.emf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17.xml"/><Relationship Id="rId4" Type="http://schemas.openxmlformats.org/officeDocument/2006/relationships/image" Target="../media/image3.emf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18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19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20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2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4.xml"/><Relationship Id="rId4" Type="http://schemas.openxmlformats.org/officeDocument/2006/relationships/image" Target="../media/image3.emf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2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23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24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25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26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27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5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6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7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8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9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0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(First Slid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546E9E33-E057-4A6F-9659-AD275C6489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93" y="-7874"/>
            <a:ext cx="12191807" cy="6865874"/>
          </a:xfrm>
          <a:prstGeom prst="rect">
            <a:avLst/>
          </a:prstGeom>
        </p:spPr>
      </p:pic>
      <p:sp>
        <p:nvSpPr>
          <p:cNvPr id="2" name="Title"/>
          <p:cNvSpPr>
            <a:spLocks noGrp="1"/>
          </p:cNvSpPr>
          <p:nvPr>
            <p:ph type="ctrTitle" hasCustomPrompt="1"/>
          </p:nvPr>
        </p:nvSpPr>
        <p:spPr>
          <a:xfrm>
            <a:off x="5646420" y="1168663"/>
            <a:ext cx="6104302" cy="2387600"/>
          </a:xfrm>
        </p:spPr>
        <p:txBody>
          <a:bodyPr anchor="b"/>
          <a:lstStyle>
            <a:lvl1pPr algn="l">
              <a:defRPr sz="480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Chapter Number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646420" y="3809720"/>
            <a:ext cx="6104302" cy="1424930"/>
          </a:xfrm>
          <a:noFill/>
        </p:spPr>
        <p:txBody>
          <a:bodyPr anchor="t"/>
          <a:lstStyle>
            <a:lvl1pPr marL="0" indent="0" algn="l">
              <a:lnSpc>
                <a:spcPct val="100000"/>
              </a:lnSpc>
              <a:buNone/>
              <a:defRPr sz="32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Chapter Name</a:t>
            </a:r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7BF6BBBC-452C-48FA-A1E1-E851567E5383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75250" y="808037"/>
            <a:ext cx="4713288" cy="5241925"/>
          </a:xfrm>
        </p:spPr>
        <p:txBody>
          <a:bodyPr/>
          <a:lstStyle>
            <a:lvl1pPr marL="0" indent="0">
              <a:buNone/>
              <a:defRPr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Add Image Here</a:t>
            </a:r>
          </a:p>
        </p:txBody>
      </p:sp>
      <p:pic>
        <p:nvPicPr>
          <p:cNvPr id="14" name="Picture 7">
            <a:extLst>
              <a:ext uri="{FF2B5EF4-FFF2-40B4-BE49-F238E27FC236}">
                <a16:creationId xmlns:a16="http://schemas.microsoft.com/office/drawing/2014/main" id="{367956C9-0A63-4A7F-B986-4D823905D5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860" y="6444486"/>
            <a:ext cx="1261872" cy="2850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6B326DFF-C872-4426-8563-39BC58624663}"/>
              </a:ext>
            </a:extLst>
          </p:cNvPr>
          <p:cNvSpPr txBox="1">
            <a:spLocks/>
          </p:cNvSpPr>
          <p:nvPr userDrawn="1"/>
        </p:nvSpPr>
        <p:spPr>
          <a:xfrm>
            <a:off x="11082189" y="6449054"/>
            <a:ext cx="73429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Calibri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+mn-ea"/>
                <a:cs typeface="+mn-cs"/>
              </a:defRPr>
            </a:lvl9pPr>
          </a:lstStyle>
          <a:p>
            <a:fld id="{963FCBED-9BC8-44C8-B578-C394BC67F972}" type="slidenum">
              <a:rPr lang="en-US" sz="1100" smtClean="0">
                <a:solidFill>
                  <a:schemeClr val="bg1"/>
                </a:solidFill>
                <a:latin typeface="+mn-lt"/>
              </a:rPr>
              <a:pPr/>
              <a:t>‹#›</a:t>
            </a:fld>
            <a:endParaRPr lang="en-US" sz="11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5" name="Copyright">
            <a:extLst>
              <a:ext uri="{FF2B5EF4-FFF2-40B4-BE49-F238E27FC236}">
                <a16:creationId xmlns:a16="http://schemas.microsoft.com/office/drawing/2014/main" id="{FA4D4A75-B7C2-490A-97DA-C93EBF6064B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103120" y="6355754"/>
            <a:ext cx="8961120" cy="430213"/>
          </a:xfrm>
        </p:spPr>
        <p:txBody>
          <a:bodyPr/>
          <a:lstStyle>
            <a:lvl1pPr marL="0" indent="0">
              <a:buNone/>
              <a:defRPr sz="11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[Author Name], [Book Title], [#] Edition. © [Insert Year] Cengage. All Rights Reserved. May not be scanned, copied or duplicated, or posted to a publicly accessible website, in whole or in part.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708268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Image/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8" name="Image Placeholder 1"/>
          <p:cNvSpPr>
            <a:spLocks noGrp="1"/>
          </p:cNvSpPr>
          <p:nvPr>
            <p:ph sz="half" idx="13" hasCustomPrompt="1"/>
          </p:nvPr>
        </p:nvSpPr>
        <p:spPr>
          <a:xfrm>
            <a:off x="476843" y="1825628"/>
            <a:ext cx="2875957" cy="2045728"/>
          </a:xfrm>
        </p:spPr>
        <p:txBody>
          <a:bodyPr/>
          <a:lstStyle>
            <a:lvl1pPr marL="0" indent="0" algn="l">
              <a:buNone/>
              <a:defRPr>
                <a:solidFill>
                  <a:srgbClr val="000000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en-US" dirty="0"/>
              <a:t>Image 1</a:t>
            </a:r>
          </a:p>
        </p:txBody>
      </p:sp>
      <p:sp>
        <p:nvSpPr>
          <p:cNvPr id="9" name="Content Placeholder Top"/>
          <p:cNvSpPr>
            <a:spLocks noGrp="1"/>
          </p:cNvSpPr>
          <p:nvPr>
            <p:ph sz="half" idx="2" hasCustomPrompt="1"/>
          </p:nvPr>
        </p:nvSpPr>
        <p:spPr>
          <a:xfrm>
            <a:off x="3624200" y="1825625"/>
            <a:ext cx="8090957" cy="2045728"/>
          </a:xfrm>
        </p:spPr>
        <p:txBody>
          <a:bodyPr/>
          <a:lstStyle>
            <a:lvl1pPr>
              <a:spcAft>
                <a:spcPts val="800"/>
              </a:spcAft>
              <a:defRPr sz="2400" b="0">
                <a:solidFill>
                  <a:srgbClr val="000000"/>
                </a:solidFill>
              </a:defRPr>
            </a:lvl1pPr>
            <a:lvl2pPr>
              <a:spcAft>
                <a:spcPts val="800"/>
              </a:spcAft>
              <a:defRPr sz="2400" b="0">
                <a:solidFill>
                  <a:srgbClr val="000000"/>
                </a:solidFill>
              </a:defRPr>
            </a:lvl2pPr>
            <a:lvl3pPr>
              <a:spcAft>
                <a:spcPts val="800"/>
              </a:spcAft>
              <a:defRPr sz="2400" b="0">
                <a:solidFill>
                  <a:srgbClr val="000000"/>
                </a:solidFill>
              </a:defRPr>
            </a:lvl3pPr>
            <a:lvl4pPr marL="13716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None/>
              <a:tabLst/>
              <a:defRPr>
                <a:solidFill>
                  <a:srgbClr val="000000"/>
                </a:solidFill>
              </a:defRPr>
            </a:lvl4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marL="1714500" marR="0" lvl="3" indent="-3429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Fourth Level</a:t>
            </a:r>
          </a:p>
          <a:p>
            <a:pPr lvl="3"/>
            <a:endParaRPr lang="en-US" dirty="0"/>
          </a:p>
        </p:txBody>
      </p:sp>
      <p:sp>
        <p:nvSpPr>
          <p:cNvPr id="7" name="Image Placeholder 2">
            <a:extLst>
              <a:ext uri="{FF2B5EF4-FFF2-40B4-BE49-F238E27FC236}">
                <a16:creationId xmlns:a16="http://schemas.microsoft.com/office/drawing/2014/main" id="{9100EECD-9921-43E0-9472-84C089BD629F}"/>
              </a:ext>
            </a:extLst>
          </p:cNvPr>
          <p:cNvSpPr>
            <a:spLocks noGrp="1"/>
          </p:cNvSpPr>
          <p:nvPr>
            <p:ph sz="half" idx="14" hasCustomPrompt="1"/>
          </p:nvPr>
        </p:nvSpPr>
        <p:spPr>
          <a:xfrm>
            <a:off x="476843" y="4132558"/>
            <a:ext cx="2875957" cy="2045727"/>
          </a:xfrm>
        </p:spPr>
        <p:txBody>
          <a:bodyPr/>
          <a:lstStyle>
            <a:lvl1pPr marL="0" indent="0" algn="l">
              <a:buNone/>
              <a:defRPr>
                <a:solidFill>
                  <a:srgbClr val="000000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en-US" dirty="0"/>
              <a:t>Image 2</a:t>
            </a:r>
          </a:p>
        </p:txBody>
      </p:sp>
      <p:sp>
        <p:nvSpPr>
          <p:cNvPr id="6" name="Content Placeholder Bottom">
            <a:extLst>
              <a:ext uri="{FF2B5EF4-FFF2-40B4-BE49-F238E27FC236}">
                <a16:creationId xmlns:a16="http://schemas.microsoft.com/office/drawing/2014/main" id="{4003AB72-C071-4875-8D31-00FB47092143}"/>
              </a:ext>
            </a:extLst>
          </p:cNvPr>
          <p:cNvSpPr>
            <a:spLocks noGrp="1"/>
          </p:cNvSpPr>
          <p:nvPr>
            <p:ph sz="half" idx="15" hasCustomPrompt="1"/>
          </p:nvPr>
        </p:nvSpPr>
        <p:spPr>
          <a:xfrm>
            <a:off x="3624199" y="4136860"/>
            <a:ext cx="8090957" cy="2045728"/>
          </a:xfrm>
        </p:spPr>
        <p:txBody>
          <a:bodyPr/>
          <a:lstStyle>
            <a:lvl1pPr>
              <a:spcAft>
                <a:spcPts val="800"/>
              </a:spcAft>
              <a:defRPr sz="2400" b="0">
                <a:solidFill>
                  <a:srgbClr val="000000"/>
                </a:solidFill>
              </a:defRPr>
            </a:lvl1pPr>
            <a:lvl2pPr>
              <a:spcAft>
                <a:spcPts val="800"/>
              </a:spcAft>
              <a:defRPr sz="2400" b="0">
                <a:solidFill>
                  <a:srgbClr val="000000"/>
                </a:solidFill>
              </a:defRPr>
            </a:lvl2pPr>
            <a:lvl3pPr>
              <a:spcAft>
                <a:spcPts val="800"/>
              </a:spcAft>
              <a:defRPr sz="2400" b="0">
                <a:solidFill>
                  <a:srgbClr val="000000"/>
                </a:solidFill>
              </a:defRPr>
            </a:lvl3pPr>
            <a:lvl4pPr marL="13716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None/>
              <a:tabLst/>
              <a:defRPr>
                <a:solidFill>
                  <a:srgbClr val="000000"/>
                </a:solidFill>
              </a:defRPr>
            </a:lvl4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marL="1714500" marR="0" lvl="3" indent="-3429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Fourth Level</a:t>
            </a:r>
          </a:p>
          <a:p>
            <a:pPr lvl="3"/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286503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Image/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8" name="Image Placeholder 1"/>
          <p:cNvSpPr>
            <a:spLocks noGrp="1"/>
          </p:cNvSpPr>
          <p:nvPr>
            <p:ph sz="half" idx="13" hasCustomPrompt="1"/>
          </p:nvPr>
        </p:nvSpPr>
        <p:spPr>
          <a:xfrm>
            <a:off x="476843" y="1825628"/>
            <a:ext cx="2875957" cy="1217447"/>
          </a:xfrm>
        </p:spPr>
        <p:txBody>
          <a:bodyPr/>
          <a:lstStyle>
            <a:lvl1pPr marL="0" indent="0" algn="l">
              <a:buNone/>
              <a:defRPr>
                <a:solidFill>
                  <a:srgbClr val="000000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en-US" dirty="0"/>
              <a:t>Image 1</a:t>
            </a:r>
          </a:p>
        </p:txBody>
      </p:sp>
      <p:sp>
        <p:nvSpPr>
          <p:cNvPr id="9" name="Content Placeholder Top"/>
          <p:cNvSpPr>
            <a:spLocks noGrp="1"/>
          </p:cNvSpPr>
          <p:nvPr>
            <p:ph sz="half" idx="2" hasCustomPrompt="1"/>
          </p:nvPr>
        </p:nvSpPr>
        <p:spPr>
          <a:xfrm>
            <a:off x="3624200" y="1825625"/>
            <a:ext cx="8090957" cy="1217450"/>
          </a:xfrm>
        </p:spPr>
        <p:txBody>
          <a:bodyPr/>
          <a:lstStyle>
            <a:lvl1pPr>
              <a:spcAft>
                <a:spcPts val="800"/>
              </a:spcAft>
              <a:defRPr sz="1800" b="0">
                <a:solidFill>
                  <a:srgbClr val="000000"/>
                </a:solidFill>
              </a:defRPr>
            </a:lvl1pPr>
            <a:lvl2pPr>
              <a:spcAft>
                <a:spcPts val="800"/>
              </a:spcAft>
              <a:defRPr sz="1800" b="0">
                <a:solidFill>
                  <a:srgbClr val="000000"/>
                </a:solidFill>
              </a:defRPr>
            </a:lvl2pPr>
            <a:lvl3pPr>
              <a:spcAft>
                <a:spcPts val="800"/>
              </a:spcAft>
              <a:defRPr sz="1800" b="0">
                <a:solidFill>
                  <a:srgbClr val="000000"/>
                </a:solidFill>
              </a:defRPr>
            </a:lvl3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4" name="Image Placeholder 2">
            <a:extLst>
              <a:ext uri="{FF2B5EF4-FFF2-40B4-BE49-F238E27FC236}">
                <a16:creationId xmlns:a16="http://schemas.microsoft.com/office/drawing/2014/main" id="{329BB347-70F5-49B3-A1D7-9C05C8ED5028}"/>
              </a:ext>
            </a:extLst>
          </p:cNvPr>
          <p:cNvSpPr>
            <a:spLocks noGrp="1"/>
          </p:cNvSpPr>
          <p:nvPr>
            <p:ph sz="half" idx="14" hasCustomPrompt="1"/>
          </p:nvPr>
        </p:nvSpPr>
        <p:spPr>
          <a:xfrm>
            <a:off x="479343" y="3207219"/>
            <a:ext cx="2875957" cy="1217447"/>
          </a:xfrm>
        </p:spPr>
        <p:txBody>
          <a:bodyPr/>
          <a:lstStyle>
            <a:lvl1pPr marL="0" indent="0" algn="l">
              <a:buNone/>
              <a:defRPr>
                <a:solidFill>
                  <a:srgbClr val="000000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en-US" dirty="0"/>
              <a:t>Image 2</a:t>
            </a:r>
          </a:p>
        </p:txBody>
      </p:sp>
      <p:sp>
        <p:nvSpPr>
          <p:cNvPr id="15" name="Content Placeholder Middle">
            <a:extLst>
              <a:ext uri="{FF2B5EF4-FFF2-40B4-BE49-F238E27FC236}">
                <a16:creationId xmlns:a16="http://schemas.microsoft.com/office/drawing/2014/main" id="{E344C337-1A6E-4BE6-8E9E-7076FBBEEFAC}"/>
              </a:ext>
            </a:extLst>
          </p:cNvPr>
          <p:cNvSpPr>
            <a:spLocks noGrp="1"/>
          </p:cNvSpPr>
          <p:nvPr>
            <p:ph sz="half" idx="15" hasCustomPrompt="1"/>
          </p:nvPr>
        </p:nvSpPr>
        <p:spPr>
          <a:xfrm>
            <a:off x="3626700" y="3207216"/>
            <a:ext cx="8090957" cy="1217450"/>
          </a:xfrm>
        </p:spPr>
        <p:txBody>
          <a:bodyPr/>
          <a:lstStyle>
            <a:lvl1pPr>
              <a:spcAft>
                <a:spcPts val="800"/>
              </a:spcAft>
              <a:defRPr sz="1800" b="0">
                <a:solidFill>
                  <a:srgbClr val="000000"/>
                </a:solidFill>
              </a:defRPr>
            </a:lvl1pPr>
            <a:lvl2pPr>
              <a:spcAft>
                <a:spcPts val="800"/>
              </a:spcAft>
              <a:defRPr sz="1800" b="0">
                <a:solidFill>
                  <a:srgbClr val="000000"/>
                </a:solidFill>
              </a:defRPr>
            </a:lvl2pPr>
            <a:lvl3pPr>
              <a:spcAft>
                <a:spcPts val="800"/>
              </a:spcAft>
              <a:defRPr sz="1800" b="0">
                <a:solidFill>
                  <a:srgbClr val="000000"/>
                </a:solidFill>
              </a:defRPr>
            </a:lvl3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6" name="Image Placeholder 3">
            <a:extLst>
              <a:ext uri="{FF2B5EF4-FFF2-40B4-BE49-F238E27FC236}">
                <a16:creationId xmlns:a16="http://schemas.microsoft.com/office/drawing/2014/main" id="{A70ED764-0931-4273-A125-CE2D6E0F8A8D}"/>
              </a:ext>
            </a:extLst>
          </p:cNvPr>
          <p:cNvSpPr>
            <a:spLocks noGrp="1"/>
          </p:cNvSpPr>
          <p:nvPr>
            <p:ph sz="half" idx="16" hasCustomPrompt="1"/>
          </p:nvPr>
        </p:nvSpPr>
        <p:spPr>
          <a:xfrm>
            <a:off x="479343" y="4631282"/>
            <a:ext cx="2875957" cy="1217447"/>
          </a:xfrm>
        </p:spPr>
        <p:txBody>
          <a:bodyPr/>
          <a:lstStyle>
            <a:lvl1pPr marL="0" indent="0" algn="l">
              <a:buNone/>
              <a:defRPr>
                <a:solidFill>
                  <a:srgbClr val="000000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en-US" dirty="0"/>
              <a:t>Image 3</a:t>
            </a:r>
          </a:p>
        </p:txBody>
      </p:sp>
      <p:sp>
        <p:nvSpPr>
          <p:cNvPr id="17" name="Content Placeholder Bottom">
            <a:extLst>
              <a:ext uri="{FF2B5EF4-FFF2-40B4-BE49-F238E27FC236}">
                <a16:creationId xmlns:a16="http://schemas.microsoft.com/office/drawing/2014/main" id="{1A924411-097F-4689-AC4D-9173B40A69F2}"/>
              </a:ext>
            </a:extLst>
          </p:cNvPr>
          <p:cNvSpPr>
            <a:spLocks noGrp="1"/>
          </p:cNvSpPr>
          <p:nvPr>
            <p:ph sz="half" idx="17" hasCustomPrompt="1"/>
          </p:nvPr>
        </p:nvSpPr>
        <p:spPr>
          <a:xfrm>
            <a:off x="3626700" y="4631279"/>
            <a:ext cx="8090957" cy="1217450"/>
          </a:xfrm>
        </p:spPr>
        <p:txBody>
          <a:bodyPr/>
          <a:lstStyle>
            <a:lvl1pPr>
              <a:spcAft>
                <a:spcPts val="800"/>
              </a:spcAft>
              <a:defRPr sz="1800" b="0">
                <a:solidFill>
                  <a:srgbClr val="000000"/>
                </a:solidFill>
              </a:defRPr>
            </a:lvl1pPr>
            <a:lvl2pPr>
              <a:spcAft>
                <a:spcPts val="800"/>
              </a:spcAft>
              <a:defRPr sz="1800" b="0">
                <a:solidFill>
                  <a:srgbClr val="000000"/>
                </a:solidFill>
              </a:defRPr>
            </a:lvl2pPr>
            <a:lvl3pPr>
              <a:spcAft>
                <a:spcPts val="800"/>
              </a:spcAft>
              <a:defRPr sz="1800" b="0">
                <a:solidFill>
                  <a:srgbClr val="000000"/>
                </a:solidFill>
              </a:defRPr>
            </a:lvl3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508288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Image/Fou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8" name="Image Placeholder 1"/>
          <p:cNvSpPr>
            <a:spLocks noGrp="1"/>
          </p:cNvSpPr>
          <p:nvPr>
            <p:ph sz="half" idx="13" hasCustomPrompt="1"/>
          </p:nvPr>
        </p:nvSpPr>
        <p:spPr>
          <a:xfrm>
            <a:off x="476843" y="1825628"/>
            <a:ext cx="2875957" cy="899814"/>
          </a:xfrm>
        </p:spPr>
        <p:txBody>
          <a:bodyPr/>
          <a:lstStyle>
            <a:lvl1pPr marL="0" indent="0" algn="l">
              <a:buNone/>
              <a:defRPr>
                <a:solidFill>
                  <a:srgbClr val="000000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en-US" dirty="0"/>
              <a:t>Image 1</a:t>
            </a:r>
          </a:p>
        </p:txBody>
      </p:sp>
      <p:sp>
        <p:nvSpPr>
          <p:cNvPr id="9" name="Content Placeholder 1"/>
          <p:cNvSpPr>
            <a:spLocks noGrp="1"/>
          </p:cNvSpPr>
          <p:nvPr>
            <p:ph sz="half" idx="2" hasCustomPrompt="1"/>
          </p:nvPr>
        </p:nvSpPr>
        <p:spPr>
          <a:xfrm>
            <a:off x="3624200" y="1825625"/>
            <a:ext cx="8090957" cy="895515"/>
          </a:xfrm>
        </p:spPr>
        <p:txBody>
          <a:bodyPr/>
          <a:lstStyle>
            <a:lvl1pPr>
              <a:spcAft>
                <a:spcPts val="800"/>
              </a:spcAft>
              <a:defRPr sz="1800" b="0">
                <a:solidFill>
                  <a:srgbClr val="000000"/>
                </a:solidFill>
              </a:defRPr>
            </a:lvl1pPr>
            <a:lvl2pPr>
              <a:spcAft>
                <a:spcPts val="800"/>
              </a:spcAft>
              <a:defRPr sz="1800" b="0">
                <a:solidFill>
                  <a:srgbClr val="000000"/>
                </a:solidFill>
              </a:defRPr>
            </a:lvl2pPr>
            <a:lvl3pPr>
              <a:spcAft>
                <a:spcPts val="800"/>
              </a:spcAft>
              <a:defRPr sz="1800" b="0"/>
            </a:lvl3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Image Placeholder 2">
            <a:extLst>
              <a:ext uri="{FF2B5EF4-FFF2-40B4-BE49-F238E27FC236}">
                <a16:creationId xmlns:a16="http://schemas.microsoft.com/office/drawing/2014/main" id="{02C25FD2-E251-4DC4-8F30-3EDA9A61D7DC}"/>
              </a:ext>
            </a:extLst>
          </p:cNvPr>
          <p:cNvSpPr>
            <a:spLocks noGrp="1"/>
          </p:cNvSpPr>
          <p:nvPr>
            <p:ph sz="half" idx="14" hasCustomPrompt="1"/>
          </p:nvPr>
        </p:nvSpPr>
        <p:spPr>
          <a:xfrm>
            <a:off x="476843" y="2941438"/>
            <a:ext cx="2875957" cy="899814"/>
          </a:xfrm>
        </p:spPr>
        <p:txBody>
          <a:bodyPr/>
          <a:lstStyle>
            <a:lvl1pPr marL="0" indent="0" algn="l">
              <a:buNone/>
              <a:defRPr>
                <a:solidFill>
                  <a:srgbClr val="000000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en-US" dirty="0"/>
              <a:t>Image 2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6FFE322F-E595-4582-997C-0A06F238C8D3}"/>
              </a:ext>
            </a:extLst>
          </p:cNvPr>
          <p:cNvSpPr>
            <a:spLocks noGrp="1"/>
          </p:cNvSpPr>
          <p:nvPr>
            <p:ph sz="half" idx="15" hasCustomPrompt="1"/>
          </p:nvPr>
        </p:nvSpPr>
        <p:spPr>
          <a:xfrm>
            <a:off x="3624200" y="2941435"/>
            <a:ext cx="8090957" cy="895515"/>
          </a:xfrm>
        </p:spPr>
        <p:txBody>
          <a:bodyPr/>
          <a:lstStyle>
            <a:lvl1pPr>
              <a:spcAft>
                <a:spcPts val="800"/>
              </a:spcAft>
              <a:defRPr sz="1800" b="0">
                <a:solidFill>
                  <a:srgbClr val="000000"/>
                </a:solidFill>
              </a:defRPr>
            </a:lvl1pPr>
            <a:lvl2pPr>
              <a:spcAft>
                <a:spcPts val="800"/>
              </a:spcAft>
              <a:defRPr sz="1800" b="0">
                <a:solidFill>
                  <a:srgbClr val="000000"/>
                </a:solidFill>
              </a:defRPr>
            </a:lvl2pPr>
            <a:lvl3pPr>
              <a:spcAft>
                <a:spcPts val="800"/>
              </a:spcAft>
              <a:defRPr sz="1800" b="0"/>
            </a:lvl3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2" name="Image Placeholder 3">
            <a:extLst>
              <a:ext uri="{FF2B5EF4-FFF2-40B4-BE49-F238E27FC236}">
                <a16:creationId xmlns:a16="http://schemas.microsoft.com/office/drawing/2014/main" id="{647E63CA-E745-4DE2-B25A-D398F113EFA6}"/>
              </a:ext>
            </a:extLst>
          </p:cNvPr>
          <p:cNvSpPr>
            <a:spLocks noGrp="1"/>
          </p:cNvSpPr>
          <p:nvPr>
            <p:ph sz="half" idx="16" hasCustomPrompt="1"/>
          </p:nvPr>
        </p:nvSpPr>
        <p:spPr>
          <a:xfrm>
            <a:off x="480444" y="4065961"/>
            <a:ext cx="2875957" cy="899814"/>
          </a:xfrm>
        </p:spPr>
        <p:txBody>
          <a:bodyPr/>
          <a:lstStyle>
            <a:lvl1pPr marL="0" indent="0" algn="l">
              <a:buNone/>
              <a:defRPr>
                <a:solidFill>
                  <a:srgbClr val="000000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en-US" dirty="0"/>
              <a:t>Image 3</a:t>
            </a:r>
          </a:p>
        </p:txBody>
      </p:sp>
      <p:sp>
        <p:nvSpPr>
          <p:cNvPr id="13" name="Content Placeholder 3">
            <a:extLst>
              <a:ext uri="{FF2B5EF4-FFF2-40B4-BE49-F238E27FC236}">
                <a16:creationId xmlns:a16="http://schemas.microsoft.com/office/drawing/2014/main" id="{EFE66096-5B65-4DD6-9AD6-9E55675E34CD}"/>
              </a:ext>
            </a:extLst>
          </p:cNvPr>
          <p:cNvSpPr>
            <a:spLocks noGrp="1"/>
          </p:cNvSpPr>
          <p:nvPr>
            <p:ph sz="half" idx="17" hasCustomPrompt="1"/>
          </p:nvPr>
        </p:nvSpPr>
        <p:spPr>
          <a:xfrm>
            <a:off x="3627801" y="4065958"/>
            <a:ext cx="8090957" cy="895515"/>
          </a:xfrm>
        </p:spPr>
        <p:txBody>
          <a:bodyPr/>
          <a:lstStyle>
            <a:lvl1pPr>
              <a:spcAft>
                <a:spcPts val="800"/>
              </a:spcAft>
              <a:defRPr sz="1800" b="0">
                <a:solidFill>
                  <a:srgbClr val="000000"/>
                </a:solidFill>
              </a:defRPr>
            </a:lvl1pPr>
            <a:lvl2pPr>
              <a:spcAft>
                <a:spcPts val="800"/>
              </a:spcAft>
              <a:defRPr sz="1800" b="0">
                <a:solidFill>
                  <a:srgbClr val="000000"/>
                </a:solidFill>
              </a:defRPr>
            </a:lvl2pPr>
            <a:lvl3pPr>
              <a:spcAft>
                <a:spcPts val="800"/>
              </a:spcAft>
              <a:defRPr sz="1800" b="0"/>
            </a:lvl3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Image Placeholder 4">
            <a:extLst>
              <a:ext uri="{FF2B5EF4-FFF2-40B4-BE49-F238E27FC236}">
                <a16:creationId xmlns:a16="http://schemas.microsoft.com/office/drawing/2014/main" id="{765390A9-B975-43C8-86E6-45E636A649C5}"/>
              </a:ext>
            </a:extLst>
          </p:cNvPr>
          <p:cNvSpPr>
            <a:spLocks noGrp="1"/>
          </p:cNvSpPr>
          <p:nvPr>
            <p:ph sz="half" idx="18" hasCustomPrompt="1"/>
          </p:nvPr>
        </p:nvSpPr>
        <p:spPr>
          <a:xfrm>
            <a:off x="480444" y="5181771"/>
            <a:ext cx="2875957" cy="899814"/>
          </a:xfrm>
        </p:spPr>
        <p:txBody>
          <a:bodyPr/>
          <a:lstStyle>
            <a:lvl1pPr marL="0" indent="0" algn="l">
              <a:buNone/>
              <a:defRPr>
                <a:solidFill>
                  <a:srgbClr val="000000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en-US" dirty="0"/>
              <a:t>Image 4</a:t>
            </a:r>
          </a:p>
        </p:txBody>
      </p:sp>
      <p:sp>
        <p:nvSpPr>
          <p:cNvPr id="15" name="Content Placeholder 4">
            <a:extLst>
              <a:ext uri="{FF2B5EF4-FFF2-40B4-BE49-F238E27FC236}">
                <a16:creationId xmlns:a16="http://schemas.microsoft.com/office/drawing/2014/main" id="{04B6F74B-2775-4949-A70C-BCBBFE20C3A2}"/>
              </a:ext>
            </a:extLst>
          </p:cNvPr>
          <p:cNvSpPr>
            <a:spLocks noGrp="1"/>
          </p:cNvSpPr>
          <p:nvPr>
            <p:ph sz="half" idx="19" hasCustomPrompt="1"/>
          </p:nvPr>
        </p:nvSpPr>
        <p:spPr>
          <a:xfrm>
            <a:off x="3627801" y="5181768"/>
            <a:ext cx="8090957" cy="895515"/>
          </a:xfrm>
        </p:spPr>
        <p:txBody>
          <a:bodyPr/>
          <a:lstStyle>
            <a:lvl1pPr>
              <a:spcAft>
                <a:spcPts val="800"/>
              </a:spcAft>
              <a:defRPr sz="1800" b="0">
                <a:solidFill>
                  <a:srgbClr val="000000"/>
                </a:solidFill>
              </a:defRPr>
            </a:lvl1pPr>
            <a:lvl2pPr>
              <a:spcAft>
                <a:spcPts val="800"/>
              </a:spcAft>
              <a:defRPr sz="1800" b="0">
                <a:solidFill>
                  <a:srgbClr val="000000"/>
                </a:solidFill>
              </a:defRPr>
            </a:lvl2pPr>
            <a:lvl3pPr>
              <a:spcAft>
                <a:spcPts val="800"/>
              </a:spcAft>
              <a:defRPr sz="1800" b="0"/>
            </a:lvl3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456741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o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15302E-3CB5-42AD-B464-F6B07B511A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Media Placeholder 3">
            <a:extLst>
              <a:ext uri="{FF2B5EF4-FFF2-40B4-BE49-F238E27FC236}">
                <a16:creationId xmlns:a16="http://schemas.microsoft.com/office/drawing/2014/main" id="{50C3DAD5-7018-41AE-A45F-20014BF27990}"/>
              </a:ext>
            </a:extLst>
          </p:cNvPr>
          <p:cNvSpPr>
            <a:spLocks noGrp="1"/>
          </p:cNvSpPr>
          <p:nvPr>
            <p:ph type="media" sz="quarter" idx="10"/>
          </p:nvPr>
        </p:nvSpPr>
        <p:spPr>
          <a:xfrm>
            <a:off x="476250" y="2120900"/>
            <a:ext cx="6361113" cy="3683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en-US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AD03E3FD-A040-4AA5-BC67-8F46FFA4548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646988" y="3962401"/>
            <a:ext cx="3922712" cy="1841500"/>
          </a:xfrm>
        </p:spPr>
        <p:txBody>
          <a:bodyPr/>
          <a:lstStyle>
            <a:lvl1pPr marL="0" indent="0">
              <a:buNone/>
              <a:defRPr sz="1800"/>
            </a:lvl1pPr>
            <a:lvl5pPr>
              <a:defRPr sz="2400" b="0">
                <a:solidFill>
                  <a:srgbClr val="000000"/>
                </a:solidFill>
              </a:defRPr>
            </a:lvl5pPr>
          </a:lstStyle>
          <a:p>
            <a:pPr lvl="0"/>
            <a:r>
              <a:rPr lang="en-US" dirty="0"/>
              <a:t>Click to add caption to accompany content. </a:t>
            </a:r>
          </a:p>
        </p:txBody>
      </p:sp>
    </p:spTree>
    <p:extLst>
      <p:ext uri="{BB962C8B-B14F-4D97-AF65-F5344CB8AC3E}">
        <p14:creationId xmlns:p14="http://schemas.microsoft.com/office/powerpoint/2010/main" val="32580690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(First Slid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546E9E33-E057-4A6F-9659-AD275C6489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93" y="-7874"/>
            <a:ext cx="12191807" cy="6865874"/>
          </a:xfrm>
          <a:prstGeom prst="rect">
            <a:avLst/>
          </a:prstGeom>
        </p:spPr>
      </p:pic>
      <p:sp>
        <p:nvSpPr>
          <p:cNvPr id="2" name="Title"/>
          <p:cNvSpPr>
            <a:spLocks noGrp="1"/>
          </p:cNvSpPr>
          <p:nvPr>
            <p:ph type="ctrTitle" hasCustomPrompt="1"/>
          </p:nvPr>
        </p:nvSpPr>
        <p:spPr>
          <a:xfrm>
            <a:off x="7079916" y="1168663"/>
            <a:ext cx="4772406" cy="1424930"/>
          </a:xfrm>
        </p:spPr>
        <p:txBody>
          <a:bodyPr anchor="b"/>
          <a:lstStyle>
            <a:lvl1pPr algn="l">
              <a:defRPr sz="480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Chapter Number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7079916" y="3080084"/>
            <a:ext cx="4772406" cy="2154566"/>
          </a:xfrm>
          <a:noFill/>
        </p:spPr>
        <p:txBody>
          <a:bodyPr anchor="t"/>
          <a:lstStyle>
            <a:lvl1pPr marL="0" indent="0" algn="l">
              <a:lnSpc>
                <a:spcPct val="100000"/>
              </a:lnSpc>
              <a:buNone/>
              <a:defRPr sz="32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Chapter Name</a:t>
            </a:r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7BF6BBBC-452C-48FA-A1E1-E851567E5383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224993" y="269023"/>
            <a:ext cx="3200400" cy="4114800"/>
          </a:xfrm>
        </p:spPr>
        <p:txBody>
          <a:bodyPr/>
          <a:lstStyle>
            <a:lvl1pPr marL="0" indent="0">
              <a:buNone/>
              <a:defRPr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Add Image Here</a:t>
            </a:r>
          </a:p>
        </p:txBody>
      </p:sp>
      <p:pic>
        <p:nvPicPr>
          <p:cNvPr id="14" name="Picture 7">
            <a:extLst>
              <a:ext uri="{FF2B5EF4-FFF2-40B4-BE49-F238E27FC236}">
                <a16:creationId xmlns:a16="http://schemas.microsoft.com/office/drawing/2014/main" id="{367956C9-0A63-4A7F-B986-4D823905D5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860" y="6444486"/>
            <a:ext cx="1261872" cy="2850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6B326DFF-C872-4426-8563-39BC58624663}"/>
              </a:ext>
            </a:extLst>
          </p:cNvPr>
          <p:cNvSpPr txBox="1">
            <a:spLocks/>
          </p:cNvSpPr>
          <p:nvPr userDrawn="1"/>
        </p:nvSpPr>
        <p:spPr>
          <a:xfrm>
            <a:off x="11082189" y="6449054"/>
            <a:ext cx="73429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Calibri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+mn-ea"/>
                <a:cs typeface="+mn-cs"/>
              </a:defRPr>
            </a:lvl9pPr>
          </a:lstStyle>
          <a:p>
            <a:fld id="{963FCBED-9BC8-44C8-B578-C394BC67F972}" type="slidenum">
              <a:rPr lang="en-US" sz="1100" smtClean="0">
                <a:solidFill>
                  <a:schemeClr val="bg1"/>
                </a:solidFill>
                <a:latin typeface="+mn-lt"/>
              </a:rPr>
              <a:pPr/>
              <a:t>‹#›</a:t>
            </a:fld>
            <a:endParaRPr lang="en-US" sz="11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5" name="Copyright">
            <a:extLst>
              <a:ext uri="{FF2B5EF4-FFF2-40B4-BE49-F238E27FC236}">
                <a16:creationId xmlns:a16="http://schemas.microsoft.com/office/drawing/2014/main" id="{FA4D4A75-B7C2-490A-97DA-C93EBF6064B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103120" y="6355754"/>
            <a:ext cx="8961120" cy="430213"/>
          </a:xfrm>
        </p:spPr>
        <p:txBody>
          <a:bodyPr/>
          <a:lstStyle>
            <a:lvl1pPr marL="0" indent="0">
              <a:buNone/>
              <a:defRPr sz="11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[Author Name], [Book Title], [#] Edition. © [Insert Year] Cengage. All Rights Reserved. May not be scanned, copied or duplicated, or posted to a publicly accessible website, in whole or in part.</a:t>
            </a:r>
          </a:p>
        </p:txBody>
      </p:sp>
      <p:sp>
        <p:nvSpPr>
          <p:cNvPr id="10" name="Picture Placeholder 11">
            <a:extLst>
              <a:ext uri="{FF2B5EF4-FFF2-40B4-BE49-F238E27FC236}">
                <a16:creationId xmlns:a16="http://schemas.microsoft.com/office/drawing/2014/main" id="{648444F1-05A8-40A8-A717-3165EFA217E1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3641960" y="269023"/>
            <a:ext cx="3200400" cy="4114800"/>
          </a:xfrm>
        </p:spPr>
        <p:txBody>
          <a:bodyPr/>
          <a:lstStyle>
            <a:lvl1pPr marL="0" indent="0">
              <a:buNone/>
              <a:defRPr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Add Image Here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439057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802453D6-AC12-45CC-BE0D-504F54815B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93" y="-7874"/>
            <a:ext cx="12191807" cy="6865874"/>
          </a:xfrm>
          <a:prstGeom prst="rect">
            <a:avLst/>
          </a:prstGeom>
        </p:spPr>
      </p:pic>
      <p:sp>
        <p:nvSpPr>
          <p:cNvPr id="2" name="Title"/>
          <p:cNvSpPr>
            <a:spLocks noGrp="1"/>
          </p:cNvSpPr>
          <p:nvPr>
            <p:ph type="ctrTitle" hasCustomPrompt="1"/>
          </p:nvPr>
        </p:nvSpPr>
        <p:spPr>
          <a:xfrm>
            <a:off x="914400" y="1153123"/>
            <a:ext cx="10424160" cy="2387600"/>
          </a:xfrm>
        </p:spPr>
        <p:txBody>
          <a:bodyPr anchor="b"/>
          <a:lstStyle>
            <a:lvl1pPr algn="ctr">
              <a:defRPr sz="540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Title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914400" y="3809720"/>
            <a:ext cx="10424160" cy="1424930"/>
          </a:xfrm>
          <a:noFill/>
        </p:spPr>
        <p:txBody>
          <a:bodyPr anchor="t"/>
          <a:lstStyle>
            <a:lvl1pPr marL="0" indent="0" algn="ctr">
              <a:lnSpc>
                <a:spcPct val="100000"/>
              </a:lnSpc>
              <a:buNone/>
              <a:defRPr sz="3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Subtitle </a:t>
            </a:r>
          </a:p>
        </p:txBody>
      </p:sp>
      <p:pic>
        <p:nvPicPr>
          <p:cNvPr id="14" name="Picture 7">
            <a:extLst>
              <a:ext uri="{FF2B5EF4-FFF2-40B4-BE49-F238E27FC236}">
                <a16:creationId xmlns:a16="http://schemas.microsoft.com/office/drawing/2014/main" id="{367956C9-0A63-4A7F-B986-4D823905D5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860" y="6444486"/>
            <a:ext cx="1261872" cy="2850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8D6FEA2F-362B-4EAB-BFA4-233A863C0DE7}"/>
              </a:ext>
            </a:extLst>
          </p:cNvPr>
          <p:cNvSpPr txBox="1">
            <a:spLocks/>
          </p:cNvSpPr>
          <p:nvPr userDrawn="1"/>
        </p:nvSpPr>
        <p:spPr>
          <a:xfrm>
            <a:off x="11082189" y="6449054"/>
            <a:ext cx="73429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Calibri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+mn-ea"/>
                <a:cs typeface="+mn-cs"/>
              </a:defRPr>
            </a:lvl9pPr>
          </a:lstStyle>
          <a:p>
            <a:fld id="{963FCBED-9BC8-44C8-B578-C394BC67F972}" type="slidenum">
              <a:rPr lang="en-US" sz="1100" smtClean="0">
                <a:solidFill>
                  <a:schemeClr val="bg1"/>
                </a:solidFill>
                <a:latin typeface="+mn-lt"/>
              </a:rPr>
              <a:pPr/>
              <a:t>‹#›</a:t>
            </a:fld>
            <a:endParaRPr lang="en-US" sz="11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8" name="Copyright">
            <a:extLst>
              <a:ext uri="{FF2B5EF4-FFF2-40B4-BE49-F238E27FC236}">
                <a16:creationId xmlns:a16="http://schemas.microsoft.com/office/drawing/2014/main" id="{0581EE69-5B12-4316-9F18-5E31FC9A3125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103120" y="6355754"/>
            <a:ext cx="8961120" cy="430213"/>
          </a:xfrm>
        </p:spPr>
        <p:txBody>
          <a:bodyPr/>
          <a:lstStyle>
            <a:lvl1pPr marL="0" indent="0">
              <a:buNone/>
              <a:defRPr sz="11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[Author Name], [Book Title], [#] Edition. © [Insert Year] Cengage. All Rights Reserved. May not be scanned, copied or duplicated, or posted to a publicly accessible website, in whole or in part.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747130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3" name="Content Placeholder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spcAft>
                <a:spcPts val="800"/>
              </a:spcAft>
              <a:defRPr sz="2400">
                <a:solidFill>
                  <a:srgbClr val="000000"/>
                </a:solidFill>
              </a:defRPr>
            </a:lvl1pPr>
            <a:lvl2pPr>
              <a:spcAft>
                <a:spcPts val="800"/>
              </a:spcAft>
              <a:defRPr sz="2400" b="0">
                <a:solidFill>
                  <a:srgbClr val="000000"/>
                </a:solidFill>
              </a:defRPr>
            </a:lvl2pPr>
            <a:lvl3pPr>
              <a:spcAft>
                <a:spcPts val="800"/>
              </a:spcAft>
              <a:defRPr sz="2400" b="0">
                <a:solidFill>
                  <a:srgbClr val="000000"/>
                </a:solidFill>
              </a:defRPr>
            </a:lvl3pPr>
            <a:lvl4pPr marL="13716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None/>
              <a:tabLst/>
              <a:defRPr>
                <a:solidFill>
                  <a:srgbClr val="000000"/>
                </a:solidFill>
              </a:defRPr>
            </a:lvl4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marL="1714500" marR="0" lvl="3" indent="-3429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Fourth Level</a:t>
            </a:r>
          </a:p>
          <a:p>
            <a:pPr lvl="3"/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962279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E746DB13-92A9-47C2-9058-218A0E2EDCF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476843" y="1825625"/>
            <a:ext cx="5542956" cy="492443"/>
          </a:xfrm>
          <a:solidFill>
            <a:schemeClr val="bg1"/>
          </a:solidFill>
          <a:effectLst>
            <a:outerShdw dist="12700" dir="5400000" algn="t" rotWithShape="0">
              <a:prstClr val="black"/>
            </a:outerShdw>
          </a:effectLst>
        </p:spPr>
        <p:txBody>
          <a:bodyPr wrap="square" tIns="91440" bIns="91440" rtlCol="0" anchor="b">
            <a:sp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lang="en-US" sz="2000" b="1" smtClean="0">
                <a:solidFill>
                  <a:srgbClr val="006298"/>
                </a:solidFill>
              </a:defRPr>
            </a:lvl1pPr>
            <a:lvl2pPr>
              <a:defRPr lang="en-US" smtClean="0">
                <a:solidFill>
                  <a:schemeClr val="tx1"/>
                </a:solidFill>
              </a:defRPr>
            </a:lvl2pPr>
            <a:lvl3pPr>
              <a:defRPr lang="en-US" smtClean="0">
                <a:solidFill>
                  <a:schemeClr val="tx1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Content Placeholder Left"/>
          <p:cNvSpPr>
            <a:spLocks noGrp="1"/>
          </p:cNvSpPr>
          <p:nvPr>
            <p:ph sz="half" idx="1" hasCustomPrompt="1"/>
          </p:nvPr>
        </p:nvSpPr>
        <p:spPr>
          <a:xfrm>
            <a:off x="476843" y="2473693"/>
            <a:ext cx="5542957" cy="3703270"/>
          </a:xfrm>
        </p:spPr>
        <p:txBody>
          <a:bodyPr/>
          <a:lstStyle>
            <a:lvl1pPr>
              <a:spcAft>
                <a:spcPts val="800"/>
              </a:spcAft>
              <a:defRPr sz="2400">
                <a:solidFill>
                  <a:srgbClr val="000000"/>
                </a:solidFill>
              </a:defRPr>
            </a:lvl1pPr>
            <a:lvl2pPr>
              <a:spcAft>
                <a:spcPts val="800"/>
              </a:spcAft>
              <a:defRPr sz="2400" b="0">
                <a:solidFill>
                  <a:srgbClr val="000000"/>
                </a:solidFill>
              </a:defRPr>
            </a:lvl2pPr>
            <a:lvl3pPr>
              <a:spcAft>
                <a:spcPts val="800"/>
              </a:spcAft>
              <a:defRPr sz="2400" b="0">
                <a:solidFill>
                  <a:srgbClr val="000000"/>
                </a:solidFill>
              </a:defRPr>
            </a:lvl3pPr>
            <a:lvl4pPr marL="1714500" marR="0" indent="-3429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rgbClr val="000000"/>
                </a:solidFill>
              </a:defRPr>
            </a:lvl4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marL="1714500" marR="0" lvl="3" indent="-3429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Fourth Level</a:t>
            </a:r>
          </a:p>
          <a:p>
            <a:pPr lvl="3"/>
            <a:endParaRPr lang="en-US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25D6101F-D933-4709-A0BA-1CB69D3DC64B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6172200" y="1825625"/>
            <a:ext cx="5542956" cy="492443"/>
          </a:xfrm>
          <a:solidFill>
            <a:schemeClr val="bg1"/>
          </a:solidFill>
          <a:effectLst>
            <a:outerShdw dist="12700" dir="5400000" algn="t" rotWithShape="0">
              <a:prstClr val="black"/>
            </a:outerShdw>
          </a:effectLst>
        </p:spPr>
        <p:txBody>
          <a:bodyPr wrap="square" tIns="91440" bIns="91440" rtlCol="0" anchor="b">
            <a:sp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lang="en-US" sz="2000" b="1" smtClean="0">
                <a:solidFill>
                  <a:srgbClr val="006298"/>
                </a:solidFill>
              </a:defRPr>
            </a:lvl1pPr>
            <a:lvl2pPr>
              <a:defRPr lang="en-US" smtClean="0">
                <a:solidFill>
                  <a:schemeClr val="tx1"/>
                </a:solidFill>
              </a:defRPr>
            </a:lvl2pPr>
            <a:lvl3pPr>
              <a:defRPr lang="en-US" smtClean="0">
                <a:solidFill>
                  <a:schemeClr val="tx1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Right"/>
          <p:cNvSpPr>
            <a:spLocks noGrp="1"/>
          </p:cNvSpPr>
          <p:nvPr>
            <p:ph sz="half" idx="2" hasCustomPrompt="1"/>
          </p:nvPr>
        </p:nvSpPr>
        <p:spPr>
          <a:xfrm>
            <a:off x="6172200" y="2473691"/>
            <a:ext cx="5542956" cy="3703271"/>
          </a:xfrm>
        </p:spPr>
        <p:txBody>
          <a:bodyPr/>
          <a:lstStyle>
            <a:lvl1pPr>
              <a:spcAft>
                <a:spcPts val="800"/>
              </a:spcAft>
              <a:defRPr sz="2400">
                <a:solidFill>
                  <a:srgbClr val="000000"/>
                </a:solidFill>
              </a:defRPr>
            </a:lvl1pPr>
            <a:lvl2pPr>
              <a:spcAft>
                <a:spcPts val="800"/>
              </a:spcAft>
              <a:defRPr sz="2400" b="0">
                <a:solidFill>
                  <a:srgbClr val="000000"/>
                </a:solidFill>
              </a:defRPr>
            </a:lvl2pPr>
            <a:lvl3pPr>
              <a:spcAft>
                <a:spcPts val="800"/>
              </a:spcAft>
              <a:defRPr sz="2400" b="0">
                <a:solidFill>
                  <a:srgbClr val="000000"/>
                </a:solidFill>
              </a:defRPr>
            </a:lvl3pPr>
            <a:lvl4pPr marL="1714500" marR="0" indent="-3429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rgbClr val="000000"/>
                </a:solidFill>
              </a:defRPr>
            </a:lvl4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marL="1714500" marR="0" lvl="3" indent="-3429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Fourth Level</a:t>
            </a:r>
          </a:p>
          <a:p>
            <a:pPr lvl="3"/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3148570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 hasCustomPrompt="1"/>
          </p:nvPr>
        </p:nvSpPr>
        <p:spPr>
          <a:xfrm>
            <a:off x="476843" y="473246"/>
            <a:ext cx="11241915" cy="90967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72EB7A33-D6FD-4ACA-9D6B-0B6FF455A81D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476844" y="1582938"/>
            <a:ext cx="3344530" cy="800219"/>
          </a:xfrm>
          <a:solidFill>
            <a:schemeClr val="bg1"/>
          </a:solidFill>
          <a:effectLst>
            <a:outerShdw dist="12700" dir="5400000" algn="t" rotWithShape="0">
              <a:prstClr val="black"/>
            </a:outerShdw>
          </a:effectLst>
        </p:spPr>
        <p:txBody>
          <a:bodyPr wrap="square" tIns="91440" bIns="91440" rtlCol="0" anchor="b">
            <a:sp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lang="en-US" sz="2000" b="1" smtClean="0">
                <a:solidFill>
                  <a:srgbClr val="006298"/>
                </a:solidFill>
              </a:defRPr>
            </a:lvl1pPr>
            <a:lvl2pPr>
              <a:defRPr lang="en-US" smtClean="0">
                <a:solidFill>
                  <a:schemeClr val="tx1"/>
                </a:solidFill>
              </a:defRPr>
            </a:lvl2pPr>
            <a:lvl3pPr>
              <a:defRPr lang="en-US" smtClean="0">
                <a:solidFill>
                  <a:schemeClr val="tx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Content Placeholder Left"/>
          <p:cNvSpPr>
            <a:spLocks noGrp="1"/>
          </p:cNvSpPr>
          <p:nvPr>
            <p:ph sz="half" idx="1" hasCustomPrompt="1"/>
          </p:nvPr>
        </p:nvSpPr>
        <p:spPr>
          <a:xfrm>
            <a:off x="476844" y="2583180"/>
            <a:ext cx="3344530" cy="3593782"/>
          </a:xfrm>
        </p:spPr>
        <p:txBody>
          <a:bodyPr/>
          <a:lstStyle>
            <a:lvl1pPr>
              <a:spcAft>
                <a:spcPts val="800"/>
              </a:spcAft>
              <a:defRPr sz="2400">
                <a:solidFill>
                  <a:srgbClr val="000000"/>
                </a:solidFill>
              </a:defRPr>
            </a:lvl1pPr>
            <a:lvl2pPr>
              <a:spcAft>
                <a:spcPts val="800"/>
              </a:spcAft>
              <a:defRPr sz="2400" b="0">
                <a:solidFill>
                  <a:srgbClr val="000000"/>
                </a:solidFill>
              </a:defRPr>
            </a:lvl2pPr>
            <a:lvl3pPr>
              <a:spcAft>
                <a:spcPts val="800"/>
              </a:spcAft>
              <a:defRPr sz="2400" b="0">
                <a:solidFill>
                  <a:srgbClr val="000000"/>
                </a:solidFill>
              </a:defRPr>
            </a:lvl3pPr>
            <a:lvl4pPr marL="1714500" marR="0" indent="-3429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rgbClr val="000000"/>
                </a:solidFill>
              </a:defRPr>
            </a:lvl4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marL="1714500" marR="0" lvl="3" indent="-3429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Fourth Level</a:t>
            </a:r>
          </a:p>
          <a:p>
            <a:pPr lvl="3"/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7FA33BDC-54C4-45B0-9977-6AD260A7B844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4423735" y="1582937"/>
            <a:ext cx="3344530" cy="800219"/>
          </a:xfrm>
          <a:solidFill>
            <a:schemeClr val="bg1"/>
          </a:solidFill>
          <a:effectLst>
            <a:outerShdw dist="12700" dir="5400000" algn="t" rotWithShape="0">
              <a:prstClr val="black"/>
            </a:outerShdw>
          </a:effectLst>
        </p:spPr>
        <p:txBody>
          <a:bodyPr wrap="square" tIns="91440" bIns="91440" rtlCol="0" anchor="b">
            <a:sp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lang="en-US" sz="2000" b="1" smtClean="0">
                <a:solidFill>
                  <a:srgbClr val="006298"/>
                </a:solidFill>
              </a:defRPr>
            </a:lvl1pPr>
            <a:lvl2pPr>
              <a:defRPr lang="en-US" smtClean="0">
                <a:solidFill>
                  <a:schemeClr val="tx1"/>
                </a:solidFill>
              </a:defRPr>
            </a:lvl2pPr>
            <a:lvl3pPr>
              <a:defRPr lang="en-US" smtClean="0">
                <a:solidFill>
                  <a:schemeClr val="tx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Content Placeholder Middle">
            <a:extLst>
              <a:ext uri="{FF2B5EF4-FFF2-40B4-BE49-F238E27FC236}">
                <a16:creationId xmlns:a16="http://schemas.microsoft.com/office/drawing/2014/main" id="{1D13BCCE-AB68-426C-9401-BABA201385F3}"/>
              </a:ext>
            </a:extLst>
          </p:cNvPr>
          <p:cNvSpPr>
            <a:spLocks noGrp="1"/>
          </p:cNvSpPr>
          <p:nvPr>
            <p:ph sz="half" idx="10" hasCustomPrompt="1"/>
          </p:nvPr>
        </p:nvSpPr>
        <p:spPr>
          <a:xfrm>
            <a:off x="4423735" y="2583179"/>
            <a:ext cx="3344530" cy="3597195"/>
          </a:xfrm>
        </p:spPr>
        <p:txBody>
          <a:bodyPr/>
          <a:lstStyle>
            <a:lvl1pPr>
              <a:spcAft>
                <a:spcPts val="800"/>
              </a:spcAft>
              <a:defRPr sz="2400">
                <a:solidFill>
                  <a:srgbClr val="000000"/>
                </a:solidFill>
              </a:defRPr>
            </a:lvl1pPr>
            <a:lvl2pPr>
              <a:spcAft>
                <a:spcPts val="800"/>
              </a:spcAft>
              <a:defRPr sz="2400" b="0">
                <a:solidFill>
                  <a:srgbClr val="000000"/>
                </a:solidFill>
              </a:defRPr>
            </a:lvl2pPr>
            <a:lvl3pPr>
              <a:spcAft>
                <a:spcPts val="800"/>
              </a:spcAft>
              <a:defRPr sz="2400" b="0">
                <a:solidFill>
                  <a:srgbClr val="000000"/>
                </a:solidFill>
              </a:defRPr>
            </a:lvl3pPr>
            <a:lvl4pPr marL="1714500" marR="0" indent="-3429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rgbClr val="000000"/>
                </a:solidFill>
              </a:defRPr>
            </a:lvl4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marL="1714500" marR="0" lvl="3" indent="-3429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Fourth Level</a:t>
            </a:r>
          </a:p>
          <a:p>
            <a:pPr lvl="3"/>
            <a:endParaRPr lang="en-US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9F912163-109E-42CF-B7A9-36D05095C5E3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8366760" y="1588654"/>
            <a:ext cx="3344530" cy="800219"/>
          </a:xfrm>
          <a:solidFill>
            <a:schemeClr val="bg1"/>
          </a:solidFill>
          <a:effectLst>
            <a:outerShdw dist="12700" dir="5400000" algn="t" rotWithShape="0">
              <a:prstClr val="black"/>
            </a:outerShdw>
          </a:effectLst>
        </p:spPr>
        <p:txBody>
          <a:bodyPr wrap="square" tIns="91440" bIns="91440" rtlCol="0" anchor="b">
            <a:sp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lang="en-US" sz="2000" b="1" smtClean="0">
                <a:solidFill>
                  <a:srgbClr val="006298"/>
                </a:solidFill>
              </a:defRPr>
            </a:lvl1pPr>
            <a:lvl2pPr>
              <a:defRPr lang="en-US" smtClean="0">
                <a:solidFill>
                  <a:schemeClr val="tx1"/>
                </a:solidFill>
              </a:defRPr>
            </a:lvl2pPr>
            <a:lvl3pPr>
              <a:defRPr lang="en-US" smtClean="0">
                <a:solidFill>
                  <a:schemeClr val="tx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Right"/>
          <p:cNvSpPr>
            <a:spLocks noGrp="1"/>
          </p:cNvSpPr>
          <p:nvPr>
            <p:ph sz="half" idx="2" hasCustomPrompt="1"/>
          </p:nvPr>
        </p:nvSpPr>
        <p:spPr>
          <a:xfrm>
            <a:off x="8370626" y="2579767"/>
            <a:ext cx="3344530" cy="3597195"/>
          </a:xfrm>
        </p:spPr>
        <p:txBody>
          <a:bodyPr/>
          <a:lstStyle>
            <a:lvl1pPr>
              <a:spcAft>
                <a:spcPts val="800"/>
              </a:spcAft>
              <a:defRPr sz="2400">
                <a:solidFill>
                  <a:srgbClr val="000000"/>
                </a:solidFill>
              </a:defRPr>
            </a:lvl1pPr>
            <a:lvl2pPr>
              <a:spcAft>
                <a:spcPts val="800"/>
              </a:spcAft>
              <a:defRPr sz="2400" b="0">
                <a:solidFill>
                  <a:srgbClr val="000000"/>
                </a:solidFill>
              </a:defRPr>
            </a:lvl2pPr>
            <a:lvl3pPr>
              <a:spcAft>
                <a:spcPts val="800"/>
              </a:spcAft>
              <a:defRPr sz="2400" b="0">
                <a:solidFill>
                  <a:srgbClr val="000000"/>
                </a:solidFill>
              </a:defRPr>
            </a:lvl3pPr>
            <a:lvl4pPr marL="1714500" marR="0" indent="-3429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rgbClr val="000000"/>
                </a:solidFill>
              </a:defRPr>
            </a:lvl4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marL="1714500" marR="0" lvl="3" indent="-3429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Fourth Level</a:t>
            </a:r>
          </a:p>
          <a:p>
            <a:pPr lvl="3"/>
            <a:endParaRPr lang="en-US" dirty="0"/>
          </a:p>
          <a:p>
            <a:pPr lvl="2"/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9230068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/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"/>
          <p:cNvSpPr>
            <a:spLocks noGrp="1"/>
          </p:cNvSpPr>
          <p:nvPr>
            <p:ph type="title" hasCustomPrompt="1"/>
          </p:nvPr>
        </p:nvSpPr>
        <p:spPr>
          <a:xfrm>
            <a:off x="476843" y="473245"/>
            <a:ext cx="11241915" cy="121744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3" name="Subtitle"/>
          <p:cNvSpPr>
            <a:spLocks noGrp="1"/>
          </p:cNvSpPr>
          <p:nvPr>
            <p:ph sz="half" idx="1" hasCustomPrompt="1"/>
          </p:nvPr>
        </p:nvSpPr>
        <p:spPr>
          <a:xfrm>
            <a:off x="476843" y="1887674"/>
            <a:ext cx="11241915" cy="691143"/>
          </a:xfrm>
        </p:spPr>
        <p:txBody>
          <a:bodyPr/>
          <a:lstStyle>
            <a:lvl1pPr marL="0" indent="0">
              <a:buNone/>
              <a:defRPr sz="2800" b="1"/>
            </a:lvl1pPr>
            <a:lvl2pPr>
              <a:defRPr sz="2800" b="0"/>
            </a:lvl2pPr>
            <a:lvl3pPr>
              <a:defRPr sz="2400" b="0"/>
            </a:lvl3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4" name="Content Placeholder"/>
          <p:cNvSpPr>
            <a:spLocks noGrp="1"/>
          </p:cNvSpPr>
          <p:nvPr>
            <p:ph sz="half" idx="2" hasCustomPrompt="1"/>
          </p:nvPr>
        </p:nvSpPr>
        <p:spPr>
          <a:xfrm>
            <a:off x="476843" y="2677888"/>
            <a:ext cx="11241915" cy="2621900"/>
          </a:xfrm>
        </p:spPr>
        <p:txBody>
          <a:bodyPr/>
          <a:lstStyle>
            <a:lvl1pPr>
              <a:spcAft>
                <a:spcPts val="800"/>
              </a:spcAft>
              <a:defRPr sz="2400" b="0">
                <a:solidFill>
                  <a:srgbClr val="000000"/>
                </a:solidFill>
              </a:defRPr>
            </a:lvl1pPr>
            <a:lvl2pPr>
              <a:spcAft>
                <a:spcPts val="800"/>
              </a:spcAft>
              <a:defRPr sz="2400" b="0">
                <a:solidFill>
                  <a:srgbClr val="000000"/>
                </a:solidFill>
              </a:defRPr>
            </a:lvl2pPr>
            <a:lvl3pPr>
              <a:spcAft>
                <a:spcPts val="800"/>
              </a:spcAft>
              <a:defRPr sz="2400" b="0">
                <a:solidFill>
                  <a:srgbClr val="000000"/>
                </a:solidFill>
              </a:defRPr>
            </a:lvl3pPr>
            <a:lvl4pPr marL="13716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None/>
              <a:tabLst/>
              <a:defRPr>
                <a:solidFill>
                  <a:srgbClr val="000000"/>
                </a:solidFill>
              </a:defRPr>
            </a:lvl4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marL="1714500" marR="0" lvl="3" indent="-3429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Fourth Level</a:t>
            </a:r>
          </a:p>
          <a:p>
            <a:pPr lvl="3"/>
            <a:endParaRPr lang="en-US" dirty="0"/>
          </a:p>
        </p:txBody>
      </p:sp>
      <p:sp>
        <p:nvSpPr>
          <p:cNvPr id="10" name="Content Placeholder Bottom"/>
          <p:cNvSpPr>
            <a:spLocks noGrp="1"/>
          </p:cNvSpPr>
          <p:nvPr>
            <p:ph type="body" sz="quarter" idx="13" hasCustomPrompt="1"/>
          </p:nvPr>
        </p:nvSpPr>
        <p:spPr>
          <a:xfrm>
            <a:off x="476844" y="5395327"/>
            <a:ext cx="11241914" cy="951787"/>
          </a:xfrm>
        </p:spPr>
        <p:txBody>
          <a:bodyPr/>
          <a:lstStyle>
            <a:lvl1pPr marL="112713" indent="-112713">
              <a:defRPr sz="900" b="0">
                <a:solidFill>
                  <a:srgbClr val="000000"/>
                </a:solidFill>
              </a:defRPr>
            </a:lvl1pPr>
            <a:lvl2pPr marL="336550" indent="-112713">
              <a:defRPr sz="900" b="0">
                <a:solidFill>
                  <a:srgbClr val="000000"/>
                </a:solidFill>
              </a:defRPr>
            </a:lvl2pPr>
            <a:lvl3pPr marL="685800" indent="-168275">
              <a:defRPr sz="900" b="0">
                <a:solidFill>
                  <a:srgbClr val="000000"/>
                </a:solidFill>
              </a:defRPr>
            </a:lvl3pPr>
            <a:lvl4pPr>
              <a:defRPr sz="900" b="0"/>
            </a:lvl4pPr>
            <a:lvl5pPr>
              <a:defRPr sz="900" b="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973874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802453D6-AC12-45CC-BE0D-504F54815B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93" y="-7874"/>
            <a:ext cx="12191807" cy="6865874"/>
          </a:xfrm>
          <a:prstGeom prst="rect">
            <a:avLst/>
          </a:prstGeom>
        </p:spPr>
      </p:pic>
      <p:sp>
        <p:nvSpPr>
          <p:cNvPr id="2" name="Title"/>
          <p:cNvSpPr>
            <a:spLocks noGrp="1"/>
          </p:cNvSpPr>
          <p:nvPr>
            <p:ph type="ctrTitle" hasCustomPrompt="1"/>
          </p:nvPr>
        </p:nvSpPr>
        <p:spPr>
          <a:xfrm>
            <a:off x="914400" y="1153123"/>
            <a:ext cx="10424160" cy="2387600"/>
          </a:xfrm>
        </p:spPr>
        <p:txBody>
          <a:bodyPr anchor="b"/>
          <a:lstStyle>
            <a:lvl1pPr algn="ctr">
              <a:defRPr sz="540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Title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914400" y="3809720"/>
            <a:ext cx="10424160" cy="1424930"/>
          </a:xfrm>
          <a:noFill/>
        </p:spPr>
        <p:txBody>
          <a:bodyPr anchor="t"/>
          <a:lstStyle>
            <a:lvl1pPr marL="0" indent="0" algn="ctr">
              <a:lnSpc>
                <a:spcPct val="100000"/>
              </a:lnSpc>
              <a:buNone/>
              <a:defRPr sz="3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Subtitle </a:t>
            </a:r>
          </a:p>
        </p:txBody>
      </p:sp>
      <p:pic>
        <p:nvPicPr>
          <p:cNvPr id="14" name="Picture 7">
            <a:extLst>
              <a:ext uri="{FF2B5EF4-FFF2-40B4-BE49-F238E27FC236}">
                <a16:creationId xmlns:a16="http://schemas.microsoft.com/office/drawing/2014/main" id="{367956C9-0A63-4A7F-B986-4D823905D5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860" y="6444486"/>
            <a:ext cx="1261872" cy="2850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8D6FEA2F-362B-4EAB-BFA4-233A863C0DE7}"/>
              </a:ext>
            </a:extLst>
          </p:cNvPr>
          <p:cNvSpPr txBox="1">
            <a:spLocks/>
          </p:cNvSpPr>
          <p:nvPr userDrawn="1"/>
        </p:nvSpPr>
        <p:spPr>
          <a:xfrm>
            <a:off x="11082189" y="6449054"/>
            <a:ext cx="73429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Calibri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+mn-ea"/>
                <a:cs typeface="+mn-cs"/>
              </a:defRPr>
            </a:lvl9pPr>
          </a:lstStyle>
          <a:p>
            <a:fld id="{963FCBED-9BC8-44C8-B578-C394BC67F972}" type="slidenum">
              <a:rPr lang="en-US" sz="1100" smtClean="0">
                <a:solidFill>
                  <a:schemeClr val="bg1"/>
                </a:solidFill>
                <a:latin typeface="+mn-lt"/>
              </a:rPr>
              <a:pPr/>
              <a:t>‹#›</a:t>
            </a:fld>
            <a:endParaRPr lang="en-US" sz="11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8" name="Copyright">
            <a:extLst>
              <a:ext uri="{FF2B5EF4-FFF2-40B4-BE49-F238E27FC236}">
                <a16:creationId xmlns:a16="http://schemas.microsoft.com/office/drawing/2014/main" id="{0581EE69-5B12-4316-9F18-5E31FC9A3125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103120" y="6355754"/>
            <a:ext cx="8961120" cy="430213"/>
          </a:xfrm>
        </p:spPr>
        <p:txBody>
          <a:bodyPr/>
          <a:lstStyle>
            <a:lvl1pPr marL="0" indent="0">
              <a:buNone/>
              <a:defRPr sz="11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[Author Name], [Book Title], [#] Edition. © [Insert Year] Cengage. All Rights Reserved. May not be scanned, copied or duplicated, or posted to a publicly accessible website, in whole or in part.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0355363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/Subtitle/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"/>
          <p:cNvSpPr>
            <a:spLocks noGrp="1"/>
          </p:cNvSpPr>
          <p:nvPr>
            <p:ph type="title" hasCustomPrompt="1"/>
          </p:nvPr>
        </p:nvSpPr>
        <p:spPr>
          <a:xfrm>
            <a:off x="476843" y="368315"/>
            <a:ext cx="11241915" cy="121744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3" name="Subtitle"/>
          <p:cNvSpPr>
            <a:spLocks noGrp="1"/>
          </p:cNvSpPr>
          <p:nvPr>
            <p:ph sz="half" idx="1" hasCustomPrompt="1"/>
          </p:nvPr>
        </p:nvSpPr>
        <p:spPr>
          <a:xfrm>
            <a:off x="476843" y="1857694"/>
            <a:ext cx="11241915" cy="691143"/>
          </a:xfrm>
        </p:spPr>
        <p:txBody>
          <a:bodyPr/>
          <a:lstStyle>
            <a:lvl1pPr marL="0" indent="0">
              <a:buNone/>
              <a:defRPr sz="2800" b="1"/>
            </a:lvl1pPr>
            <a:lvl2pPr>
              <a:defRPr sz="2800" b="0"/>
            </a:lvl2pPr>
            <a:lvl3pPr>
              <a:defRPr sz="2400" b="0"/>
            </a:lvl3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4" name="Content Placeholder"/>
          <p:cNvSpPr>
            <a:spLocks noGrp="1"/>
          </p:cNvSpPr>
          <p:nvPr>
            <p:ph sz="half" idx="2" hasCustomPrompt="1"/>
          </p:nvPr>
        </p:nvSpPr>
        <p:spPr>
          <a:xfrm>
            <a:off x="476843" y="2677888"/>
            <a:ext cx="11241915" cy="1505492"/>
          </a:xfrm>
        </p:spPr>
        <p:txBody>
          <a:bodyPr/>
          <a:lstStyle>
            <a:lvl1pPr>
              <a:spcAft>
                <a:spcPts val="800"/>
              </a:spcAft>
              <a:defRPr sz="2400" b="0">
                <a:solidFill>
                  <a:srgbClr val="000000"/>
                </a:solidFill>
              </a:defRPr>
            </a:lvl1pPr>
            <a:lvl2pPr>
              <a:spcAft>
                <a:spcPts val="800"/>
              </a:spcAft>
              <a:defRPr sz="2400" b="0">
                <a:solidFill>
                  <a:srgbClr val="000000"/>
                </a:solidFill>
              </a:defRPr>
            </a:lvl2pPr>
            <a:lvl3pPr>
              <a:spcAft>
                <a:spcPts val="800"/>
              </a:spcAft>
              <a:defRPr sz="2400" b="0">
                <a:solidFill>
                  <a:srgbClr val="000000"/>
                </a:solidFill>
              </a:defRPr>
            </a:lvl3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6" name="Content Placeholder 1">
            <a:extLst>
              <a:ext uri="{FF2B5EF4-FFF2-40B4-BE49-F238E27FC236}">
                <a16:creationId xmlns:a16="http://schemas.microsoft.com/office/drawing/2014/main" id="{B7E0CC24-A3CA-45F3-BF2B-B8EB09000563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476844" y="4310385"/>
            <a:ext cx="2563240" cy="2024480"/>
          </a:xfrm>
        </p:spPr>
        <p:txBody>
          <a:bodyPr/>
          <a:lstStyle>
            <a:lvl1pPr marL="0" indent="0" algn="ctr">
              <a:buNone/>
              <a:defRPr>
                <a:solidFill>
                  <a:srgbClr val="000000"/>
                </a:solidFill>
              </a:defRPr>
            </a:lvl1pPr>
          </a:lstStyle>
          <a:p>
            <a:pPr lvl="0"/>
            <a:r>
              <a:rPr lang="en-US" dirty="0"/>
              <a:t>Insert here 1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0065DFA3-2F0A-45C7-8124-3D672EB9205A}"/>
              </a:ext>
            </a:extLst>
          </p:cNvPr>
          <p:cNvSpPr>
            <a:spLocks noGrp="1"/>
          </p:cNvSpPr>
          <p:nvPr>
            <p:ph idx="11" hasCustomPrompt="1"/>
          </p:nvPr>
        </p:nvSpPr>
        <p:spPr>
          <a:xfrm>
            <a:off x="3382488" y="4310385"/>
            <a:ext cx="2563240" cy="2024480"/>
          </a:xfrm>
        </p:spPr>
        <p:txBody>
          <a:bodyPr/>
          <a:lstStyle>
            <a:lvl1pPr marL="0" indent="0" algn="ctr">
              <a:buNone/>
              <a:defRPr>
                <a:solidFill>
                  <a:srgbClr val="000000"/>
                </a:solidFill>
              </a:defRPr>
            </a:lvl1pPr>
          </a:lstStyle>
          <a:p>
            <a:pPr lvl="0"/>
            <a:r>
              <a:rPr lang="en-US" dirty="0"/>
              <a:t>Insert here 2</a:t>
            </a:r>
          </a:p>
        </p:txBody>
      </p:sp>
      <p:sp>
        <p:nvSpPr>
          <p:cNvPr id="9" name="Content Placeholder 3">
            <a:extLst>
              <a:ext uri="{FF2B5EF4-FFF2-40B4-BE49-F238E27FC236}">
                <a16:creationId xmlns:a16="http://schemas.microsoft.com/office/drawing/2014/main" id="{5EAAA4B2-2F70-4899-9014-89954C200D50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6281896" y="4319291"/>
            <a:ext cx="2563240" cy="2024480"/>
          </a:xfrm>
        </p:spPr>
        <p:txBody>
          <a:bodyPr/>
          <a:lstStyle>
            <a:lvl1pPr marL="0" indent="0" algn="ctr">
              <a:buNone/>
              <a:defRPr>
                <a:solidFill>
                  <a:srgbClr val="000000"/>
                </a:solidFill>
              </a:defRPr>
            </a:lvl1pPr>
          </a:lstStyle>
          <a:p>
            <a:pPr lvl="0"/>
            <a:r>
              <a:rPr lang="en-US" dirty="0"/>
              <a:t>Insert here 3</a:t>
            </a:r>
          </a:p>
        </p:txBody>
      </p:sp>
      <p:sp>
        <p:nvSpPr>
          <p:cNvPr id="11" name="Content Placeholder 4">
            <a:extLst>
              <a:ext uri="{FF2B5EF4-FFF2-40B4-BE49-F238E27FC236}">
                <a16:creationId xmlns:a16="http://schemas.microsoft.com/office/drawing/2014/main" id="{138B1A98-C967-4B94-B1F7-E158393317F4}"/>
              </a:ext>
            </a:extLst>
          </p:cNvPr>
          <p:cNvSpPr>
            <a:spLocks noGrp="1"/>
          </p:cNvSpPr>
          <p:nvPr>
            <p:ph idx="15" hasCustomPrompt="1"/>
          </p:nvPr>
        </p:nvSpPr>
        <p:spPr>
          <a:xfrm>
            <a:off x="9151916" y="4319291"/>
            <a:ext cx="2563240" cy="2024480"/>
          </a:xfrm>
        </p:spPr>
        <p:txBody>
          <a:bodyPr/>
          <a:lstStyle>
            <a:lvl1pPr marL="0" indent="0" algn="ctr">
              <a:buNone/>
              <a:defRPr>
                <a:solidFill>
                  <a:srgbClr val="000000"/>
                </a:solidFill>
              </a:defRPr>
            </a:lvl1pPr>
          </a:lstStyle>
          <a:p>
            <a:pPr lvl="0"/>
            <a:r>
              <a:rPr lang="en-US" dirty="0"/>
              <a:t>Insert here 4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782353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lti Image/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3" name="Content Placeholder 1"/>
          <p:cNvSpPr>
            <a:spLocks noGrp="1"/>
          </p:cNvSpPr>
          <p:nvPr>
            <p:ph idx="1" hasCustomPrompt="1"/>
          </p:nvPr>
        </p:nvSpPr>
        <p:spPr>
          <a:xfrm>
            <a:off x="476844" y="1944375"/>
            <a:ext cx="2563240" cy="2024480"/>
          </a:xfrm>
        </p:spPr>
        <p:txBody>
          <a:bodyPr/>
          <a:lstStyle>
            <a:lvl1pPr marL="0" indent="0" algn="ctr">
              <a:buNone/>
              <a:defRPr>
                <a:solidFill>
                  <a:srgbClr val="000000"/>
                </a:solidFill>
              </a:defRPr>
            </a:lvl1pPr>
          </a:lstStyle>
          <a:p>
            <a:pPr lvl="0"/>
            <a:r>
              <a:rPr lang="en-US" dirty="0"/>
              <a:t>Insert here 1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A951D41C-52EA-4F3C-BC8E-A9309F4EB627}"/>
              </a:ext>
            </a:extLst>
          </p:cNvPr>
          <p:cNvSpPr>
            <a:spLocks noGrp="1"/>
          </p:cNvSpPr>
          <p:nvPr>
            <p:ph idx="11" hasCustomPrompt="1"/>
          </p:nvPr>
        </p:nvSpPr>
        <p:spPr>
          <a:xfrm>
            <a:off x="3382488" y="1944375"/>
            <a:ext cx="2563240" cy="2024480"/>
          </a:xfrm>
        </p:spPr>
        <p:txBody>
          <a:bodyPr/>
          <a:lstStyle>
            <a:lvl1pPr marL="0" indent="0" algn="ctr">
              <a:buNone/>
              <a:defRPr>
                <a:solidFill>
                  <a:srgbClr val="000000"/>
                </a:solidFill>
              </a:defRPr>
            </a:lvl1pPr>
          </a:lstStyle>
          <a:p>
            <a:pPr lvl="0"/>
            <a:r>
              <a:rPr lang="en-US" dirty="0"/>
              <a:t>Insert here 2</a:t>
            </a:r>
          </a:p>
        </p:txBody>
      </p:sp>
      <p:sp>
        <p:nvSpPr>
          <p:cNvPr id="17" name="Content Placeholder 3">
            <a:extLst>
              <a:ext uri="{FF2B5EF4-FFF2-40B4-BE49-F238E27FC236}">
                <a16:creationId xmlns:a16="http://schemas.microsoft.com/office/drawing/2014/main" id="{1CD2ACDE-E8DF-4B19-9DBB-017510EECF31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6281896" y="1953281"/>
            <a:ext cx="2563240" cy="2024480"/>
          </a:xfrm>
        </p:spPr>
        <p:txBody>
          <a:bodyPr/>
          <a:lstStyle>
            <a:lvl1pPr marL="0" indent="0" algn="ctr">
              <a:buNone/>
              <a:defRPr>
                <a:solidFill>
                  <a:srgbClr val="000000"/>
                </a:solidFill>
              </a:defRPr>
            </a:lvl1pPr>
          </a:lstStyle>
          <a:p>
            <a:pPr lvl="0"/>
            <a:r>
              <a:rPr lang="en-US" dirty="0"/>
              <a:t>Insert here 3</a:t>
            </a:r>
          </a:p>
        </p:txBody>
      </p:sp>
      <p:sp>
        <p:nvSpPr>
          <p:cNvPr id="19" name="Content Placeholder 4">
            <a:extLst>
              <a:ext uri="{FF2B5EF4-FFF2-40B4-BE49-F238E27FC236}">
                <a16:creationId xmlns:a16="http://schemas.microsoft.com/office/drawing/2014/main" id="{F18F8C24-8F67-4A0C-8E2F-54E8026EAD00}"/>
              </a:ext>
            </a:extLst>
          </p:cNvPr>
          <p:cNvSpPr>
            <a:spLocks noGrp="1"/>
          </p:cNvSpPr>
          <p:nvPr>
            <p:ph idx="15" hasCustomPrompt="1"/>
          </p:nvPr>
        </p:nvSpPr>
        <p:spPr>
          <a:xfrm>
            <a:off x="9151916" y="1953281"/>
            <a:ext cx="2563240" cy="2024480"/>
          </a:xfrm>
        </p:spPr>
        <p:txBody>
          <a:bodyPr/>
          <a:lstStyle>
            <a:lvl1pPr marL="0" indent="0" algn="ctr">
              <a:buNone/>
              <a:defRPr>
                <a:solidFill>
                  <a:srgbClr val="000000"/>
                </a:solidFill>
              </a:defRPr>
            </a:lvl1pPr>
          </a:lstStyle>
          <a:p>
            <a:pPr lvl="0"/>
            <a:r>
              <a:rPr lang="en-US" dirty="0"/>
              <a:t>Insert here 4</a:t>
            </a:r>
          </a:p>
        </p:txBody>
      </p:sp>
      <p:sp>
        <p:nvSpPr>
          <p:cNvPr id="9" name="Content Placeholder 5">
            <a:extLst>
              <a:ext uri="{FF2B5EF4-FFF2-40B4-BE49-F238E27FC236}">
                <a16:creationId xmlns:a16="http://schemas.microsoft.com/office/drawing/2014/main" id="{1950DDEC-E898-4F6D-A7F2-930A23B3C11F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476843" y="4128059"/>
            <a:ext cx="2563241" cy="2024480"/>
          </a:xfrm>
        </p:spPr>
        <p:txBody>
          <a:bodyPr/>
          <a:lstStyle>
            <a:lvl1pPr marL="0" indent="0" algn="ctr">
              <a:buNone/>
              <a:defRPr>
                <a:solidFill>
                  <a:srgbClr val="000000"/>
                </a:solidFill>
              </a:defRPr>
            </a:lvl1pPr>
          </a:lstStyle>
          <a:p>
            <a:pPr lvl="0"/>
            <a:r>
              <a:rPr lang="en-US" dirty="0"/>
              <a:t>Insert here 5</a:t>
            </a:r>
          </a:p>
        </p:txBody>
      </p:sp>
      <p:sp>
        <p:nvSpPr>
          <p:cNvPr id="16" name="Content Placeholder 6">
            <a:extLst>
              <a:ext uri="{FF2B5EF4-FFF2-40B4-BE49-F238E27FC236}">
                <a16:creationId xmlns:a16="http://schemas.microsoft.com/office/drawing/2014/main" id="{B7548D5A-3DFF-4FF5-A587-74246B76C1A7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3382487" y="4128059"/>
            <a:ext cx="2563241" cy="2024480"/>
          </a:xfrm>
        </p:spPr>
        <p:txBody>
          <a:bodyPr/>
          <a:lstStyle>
            <a:lvl1pPr marL="0" indent="0" algn="ctr">
              <a:buNone/>
              <a:defRPr>
                <a:solidFill>
                  <a:srgbClr val="000000"/>
                </a:solidFill>
              </a:defRPr>
            </a:lvl1pPr>
          </a:lstStyle>
          <a:p>
            <a:pPr lvl="0"/>
            <a:r>
              <a:rPr lang="en-US" dirty="0"/>
              <a:t>Insert here 6</a:t>
            </a:r>
          </a:p>
        </p:txBody>
      </p:sp>
      <p:sp>
        <p:nvSpPr>
          <p:cNvPr id="18" name="Content Placeholder 7">
            <a:extLst>
              <a:ext uri="{FF2B5EF4-FFF2-40B4-BE49-F238E27FC236}">
                <a16:creationId xmlns:a16="http://schemas.microsoft.com/office/drawing/2014/main" id="{A24E382A-7ED1-49CB-8053-85276CAEB9B2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6281895" y="4136965"/>
            <a:ext cx="2563241" cy="2024480"/>
          </a:xfrm>
        </p:spPr>
        <p:txBody>
          <a:bodyPr/>
          <a:lstStyle>
            <a:lvl1pPr marL="0" indent="0" algn="ctr">
              <a:buNone/>
              <a:defRPr>
                <a:solidFill>
                  <a:srgbClr val="000000"/>
                </a:solidFill>
              </a:defRPr>
            </a:lvl1pPr>
          </a:lstStyle>
          <a:p>
            <a:pPr lvl="0"/>
            <a:r>
              <a:rPr lang="en-US" dirty="0"/>
              <a:t>Insert here 7</a:t>
            </a:r>
          </a:p>
        </p:txBody>
      </p:sp>
      <p:sp>
        <p:nvSpPr>
          <p:cNvPr id="20" name="Content Placeholder 8">
            <a:extLst>
              <a:ext uri="{FF2B5EF4-FFF2-40B4-BE49-F238E27FC236}">
                <a16:creationId xmlns:a16="http://schemas.microsoft.com/office/drawing/2014/main" id="{AC6187B3-59CD-4356-83E5-962B5ACC4AEB}"/>
              </a:ext>
            </a:extLst>
          </p:cNvPr>
          <p:cNvSpPr>
            <a:spLocks noGrp="1"/>
          </p:cNvSpPr>
          <p:nvPr>
            <p:ph idx="16" hasCustomPrompt="1"/>
          </p:nvPr>
        </p:nvSpPr>
        <p:spPr>
          <a:xfrm>
            <a:off x="9151915" y="4136965"/>
            <a:ext cx="2563241" cy="2024480"/>
          </a:xfrm>
        </p:spPr>
        <p:txBody>
          <a:bodyPr/>
          <a:lstStyle>
            <a:lvl1pPr marL="0" indent="0" algn="ctr">
              <a:buNone/>
              <a:defRPr>
                <a:solidFill>
                  <a:srgbClr val="000000"/>
                </a:solidFill>
              </a:defRPr>
            </a:lvl1pPr>
          </a:lstStyle>
          <a:p>
            <a:pPr lvl="0"/>
            <a:r>
              <a:rPr lang="en-US" dirty="0"/>
              <a:t>Insert here 8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3815554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Image/On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8" name="Image Placeholder 1"/>
          <p:cNvSpPr>
            <a:spLocks noGrp="1"/>
          </p:cNvSpPr>
          <p:nvPr>
            <p:ph sz="half" idx="13" hasCustomPrompt="1"/>
          </p:nvPr>
        </p:nvSpPr>
        <p:spPr>
          <a:xfrm>
            <a:off x="476843" y="1825628"/>
            <a:ext cx="2875957" cy="2045728"/>
          </a:xfrm>
        </p:spPr>
        <p:txBody>
          <a:bodyPr/>
          <a:lstStyle>
            <a:lvl1pPr marL="0" indent="0" algn="l">
              <a:buNone/>
              <a:defRPr>
                <a:solidFill>
                  <a:srgbClr val="000000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en-US" dirty="0"/>
              <a:t>Image 1</a:t>
            </a:r>
          </a:p>
        </p:txBody>
      </p:sp>
      <p:sp>
        <p:nvSpPr>
          <p:cNvPr id="7" name="Image Placeholder 2">
            <a:extLst>
              <a:ext uri="{FF2B5EF4-FFF2-40B4-BE49-F238E27FC236}">
                <a16:creationId xmlns:a16="http://schemas.microsoft.com/office/drawing/2014/main" id="{9100EECD-9921-43E0-9472-84C089BD629F}"/>
              </a:ext>
            </a:extLst>
          </p:cNvPr>
          <p:cNvSpPr>
            <a:spLocks noGrp="1"/>
          </p:cNvSpPr>
          <p:nvPr>
            <p:ph sz="half" idx="14" hasCustomPrompt="1"/>
          </p:nvPr>
        </p:nvSpPr>
        <p:spPr>
          <a:xfrm>
            <a:off x="476843" y="4132558"/>
            <a:ext cx="2875957" cy="2045727"/>
          </a:xfrm>
        </p:spPr>
        <p:txBody>
          <a:bodyPr/>
          <a:lstStyle>
            <a:lvl1pPr marL="0" indent="0" algn="l">
              <a:buNone/>
              <a:defRPr>
                <a:solidFill>
                  <a:srgbClr val="000000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en-US" dirty="0"/>
              <a:t>Image 2</a:t>
            </a:r>
          </a:p>
        </p:txBody>
      </p:sp>
      <p:sp>
        <p:nvSpPr>
          <p:cNvPr id="9" name="Content Placeholder"/>
          <p:cNvSpPr>
            <a:spLocks noGrp="1"/>
          </p:cNvSpPr>
          <p:nvPr>
            <p:ph sz="half" idx="2" hasCustomPrompt="1"/>
          </p:nvPr>
        </p:nvSpPr>
        <p:spPr>
          <a:xfrm>
            <a:off x="3624200" y="1825625"/>
            <a:ext cx="8090957" cy="4351338"/>
          </a:xfrm>
        </p:spPr>
        <p:txBody>
          <a:bodyPr/>
          <a:lstStyle>
            <a:lvl1pPr>
              <a:spcAft>
                <a:spcPts val="800"/>
              </a:spcAft>
              <a:defRPr sz="2400" b="0">
                <a:solidFill>
                  <a:srgbClr val="000000"/>
                </a:solidFill>
              </a:defRPr>
            </a:lvl1pPr>
            <a:lvl2pPr>
              <a:spcAft>
                <a:spcPts val="800"/>
              </a:spcAft>
              <a:defRPr sz="2400" b="0">
                <a:solidFill>
                  <a:srgbClr val="000000"/>
                </a:solidFill>
              </a:defRPr>
            </a:lvl2pPr>
            <a:lvl3pPr>
              <a:spcAft>
                <a:spcPts val="800"/>
              </a:spcAft>
              <a:defRPr sz="2400" b="0">
                <a:solidFill>
                  <a:srgbClr val="000000"/>
                </a:solidFill>
              </a:defRPr>
            </a:lvl3pPr>
            <a:lvl4pPr marL="13716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None/>
              <a:tabLst/>
              <a:defRPr>
                <a:solidFill>
                  <a:srgbClr val="000000"/>
                </a:solidFill>
              </a:defRPr>
            </a:lvl4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marL="1714500" marR="0" lvl="3" indent="-3429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Fourth Level</a:t>
            </a:r>
          </a:p>
          <a:p>
            <a:pPr lvl="3"/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454952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Image/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8" name="Image Placeholder 1"/>
          <p:cNvSpPr>
            <a:spLocks noGrp="1"/>
          </p:cNvSpPr>
          <p:nvPr>
            <p:ph sz="half" idx="13" hasCustomPrompt="1"/>
          </p:nvPr>
        </p:nvSpPr>
        <p:spPr>
          <a:xfrm>
            <a:off x="476843" y="1825628"/>
            <a:ext cx="2875957" cy="2045728"/>
          </a:xfrm>
        </p:spPr>
        <p:txBody>
          <a:bodyPr/>
          <a:lstStyle>
            <a:lvl1pPr marL="0" indent="0" algn="l">
              <a:buNone/>
              <a:defRPr>
                <a:solidFill>
                  <a:srgbClr val="000000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en-US" dirty="0"/>
              <a:t>Image 1</a:t>
            </a:r>
          </a:p>
        </p:txBody>
      </p:sp>
      <p:sp>
        <p:nvSpPr>
          <p:cNvPr id="9" name="Content Placeholder Top"/>
          <p:cNvSpPr>
            <a:spLocks noGrp="1"/>
          </p:cNvSpPr>
          <p:nvPr>
            <p:ph sz="half" idx="2" hasCustomPrompt="1"/>
          </p:nvPr>
        </p:nvSpPr>
        <p:spPr>
          <a:xfrm>
            <a:off x="3624200" y="1825625"/>
            <a:ext cx="8090957" cy="2045728"/>
          </a:xfrm>
        </p:spPr>
        <p:txBody>
          <a:bodyPr/>
          <a:lstStyle>
            <a:lvl1pPr>
              <a:spcAft>
                <a:spcPts val="800"/>
              </a:spcAft>
              <a:defRPr sz="2400" b="0">
                <a:solidFill>
                  <a:srgbClr val="000000"/>
                </a:solidFill>
              </a:defRPr>
            </a:lvl1pPr>
            <a:lvl2pPr>
              <a:spcAft>
                <a:spcPts val="800"/>
              </a:spcAft>
              <a:defRPr sz="2400" b="0">
                <a:solidFill>
                  <a:srgbClr val="000000"/>
                </a:solidFill>
              </a:defRPr>
            </a:lvl2pPr>
            <a:lvl3pPr>
              <a:spcAft>
                <a:spcPts val="800"/>
              </a:spcAft>
              <a:defRPr sz="2400" b="0">
                <a:solidFill>
                  <a:srgbClr val="000000"/>
                </a:solidFill>
              </a:defRPr>
            </a:lvl3pPr>
            <a:lvl4pPr marL="13716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None/>
              <a:tabLst/>
              <a:defRPr>
                <a:solidFill>
                  <a:srgbClr val="000000"/>
                </a:solidFill>
              </a:defRPr>
            </a:lvl4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marL="1714500" marR="0" lvl="3" indent="-3429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Fourth Level</a:t>
            </a:r>
          </a:p>
          <a:p>
            <a:pPr lvl="3"/>
            <a:endParaRPr lang="en-US" dirty="0"/>
          </a:p>
        </p:txBody>
      </p:sp>
      <p:sp>
        <p:nvSpPr>
          <p:cNvPr id="7" name="Image Placeholder 2">
            <a:extLst>
              <a:ext uri="{FF2B5EF4-FFF2-40B4-BE49-F238E27FC236}">
                <a16:creationId xmlns:a16="http://schemas.microsoft.com/office/drawing/2014/main" id="{9100EECD-9921-43E0-9472-84C089BD629F}"/>
              </a:ext>
            </a:extLst>
          </p:cNvPr>
          <p:cNvSpPr>
            <a:spLocks noGrp="1"/>
          </p:cNvSpPr>
          <p:nvPr>
            <p:ph sz="half" idx="14" hasCustomPrompt="1"/>
          </p:nvPr>
        </p:nvSpPr>
        <p:spPr>
          <a:xfrm>
            <a:off x="476843" y="4132558"/>
            <a:ext cx="2875957" cy="2045727"/>
          </a:xfrm>
        </p:spPr>
        <p:txBody>
          <a:bodyPr/>
          <a:lstStyle>
            <a:lvl1pPr marL="0" indent="0" algn="l">
              <a:buNone/>
              <a:defRPr>
                <a:solidFill>
                  <a:srgbClr val="000000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en-US" dirty="0"/>
              <a:t>Image 2</a:t>
            </a:r>
          </a:p>
        </p:txBody>
      </p:sp>
      <p:sp>
        <p:nvSpPr>
          <p:cNvPr id="6" name="Content Placeholder Bottom">
            <a:extLst>
              <a:ext uri="{FF2B5EF4-FFF2-40B4-BE49-F238E27FC236}">
                <a16:creationId xmlns:a16="http://schemas.microsoft.com/office/drawing/2014/main" id="{4003AB72-C071-4875-8D31-00FB47092143}"/>
              </a:ext>
            </a:extLst>
          </p:cNvPr>
          <p:cNvSpPr>
            <a:spLocks noGrp="1"/>
          </p:cNvSpPr>
          <p:nvPr>
            <p:ph sz="half" idx="15" hasCustomPrompt="1"/>
          </p:nvPr>
        </p:nvSpPr>
        <p:spPr>
          <a:xfrm>
            <a:off x="3624199" y="4136860"/>
            <a:ext cx="8090957" cy="2045728"/>
          </a:xfrm>
        </p:spPr>
        <p:txBody>
          <a:bodyPr/>
          <a:lstStyle>
            <a:lvl1pPr>
              <a:spcAft>
                <a:spcPts val="800"/>
              </a:spcAft>
              <a:defRPr sz="2400" b="0">
                <a:solidFill>
                  <a:srgbClr val="000000"/>
                </a:solidFill>
              </a:defRPr>
            </a:lvl1pPr>
            <a:lvl2pPr>
              <a:spcAft>
                <a:spcPts val="800"/>
              </a:spcAft>
              <a:defRPr sz="2400" b="0">
                <a:solidFill>
                  <a:srgbClr val="000000"/>
                </a:solidFill>
              </a:defRPr>
            </a:lvl2pPr>
            <a:lvl3pPr>
              <a:spcAft>
                <a:spcPts val="800"/>
              </a:spcAft>
              <a:defRPr sz="2400" b="0">
                <a:solidFill>
                  <a:srgbClr val="000000"/>
                </a:solidFill>
              </a:defRPr>
            </a:lvl3pPr>
            <a:lvl4pPr marL="13716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None/>
              <a:tabLst/>
              <a:defRPr>
                <a:solidFill>
                  <a:srgbClr val="000000"/>
                </a:solidFill>
              </a:defRPr>
            </a:lvl4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marL="1714500" marR="0" lvl="3" indent="-3429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Fourth Level</a:t>
            </a:r>
          </a:p>
          <a:p>
            <a:pPr lvl="3"/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3895465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Image/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8" name="Image Placeholder 1"/>
          <p:cNvSpPr>
            <a:spLocks noGrp="1"/>
          </p:cNvSpPr>
          <p:nvPr>
            <p:ph sz="half" idx="13" hasCustomPrompt="1"/>
          </p:nvPr>
        </p:nvSpPr>
        <p:spPr>
          <a:xfrm>
            <a:off x="476843" y="1825628"/>
            <a:ext cx="2875957" cy="1217447"/>
          </a:xfrm>
        </p:spPr>
        <p:txBody>
          <a:bodyPr/>
          <a:lstStyle>
            <a:lvl1pPr marL="0" indent="0" algn="l">
              <a:buNone/>
              <a:defRPr>
                <a:solidFill>
                  <a:srgbClr val="000000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en-US" dirty="0"/>
              <a:t>Image 1</a:t>
            </a:r>
          </a:p>
        </p:txBody>
      </p:sp>
      <p:sp>
        <p:nvSpPr>
          <p:cNvPr id="9" name="Content Placeholder Top"/>
          <p:cNvSpPr>
            <a:spLocks noGrp="1"/>
          </p:cNvSpPr>
          <p:nvPr>
            <p:ph sz="half" idx="2" hasCustomPrompt="1"/>
          </p:nvPr>
        </p:nvSpPr>
        <p:spPr>
          <a:xfrm>
            <a:off x="3624200" y="1825625"/>
            <a:ext cx="8090957" cy="1217450"/>
          </a:xfrm>
        </p:spPr>
        <p:txBody>
          <a:bodyPr/>
          <a:lstStyle>
            <a:lvl1pPr>
              <a:spcAft>
                <a:spcPts val="800"/>
              </a:spcAft>
              <a:defRPr sz="1800" b="0">
                <a:solidFill>
                  <a:srgbClr val="000000"/>
                </a:solidFill>
              </a:defRPr>
            </a:lvl1pPr>
            <a:lvl2pPr>
              <a:spcAft>
                <a:spcPts val="800"/>
              </a:spcAft>
              <a:defRPr sz="1800" b="0">
                <a:solidFill>
                  <a:srgbClr val="000000"/>
                </a:solidFill>
              </a:defRPr>
            </a:lvl2pPr>
            <a:lvl3pPr>
              <a:spcAft>
                <a:spcPts val="800"/>
              </a:spcAft>
              <a:defRPr sz="1800" b="0">
                <a:solidFill>
                  <a:srgbClr val="000000"/>
                </a:solidFill>
              </a:defRPr>
            </a:lvl3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4" name="Image Placeholder 2">
            <a:extLst>
              <a:ext uri="{FF2B5EF4-FFF2-40B4-BE49-F238E27FC236}">
                <a16:creationId xmlns:a16="http://schemas.microsoft.com/office/drawing/2014/main" id="{329BB347-70F5-49B3-A1D7-9C05C8ED5028}"/>
              </a:ext>
            </a:extLst>
          </p:cNvPr>
          <p:cNvSpPr>
            <a:spLocks noGrp="1"/>
          </p:cNvSpPr>
          <p:nvPr>
            <p:ph sz="half" idx="14" hasCustomPrompt="1"/>
          </p:nvPr>
        </p:nvSpPr>
        <p:spPr>
          <a:xfrm>
            <a:off x="479343" y="3207219"/>
            <a:ext cx="2875957" cy="1217447"/>
          </a:xfrm>
        </p:spPr>
        <p:txBody>
          <a:bodyPr/>
          <a:lstStyle>
            <a:lvl1pPr marL="0" indent="0" algn="l">
              <a:buNone/>
              <a:defRPr>
                <a:solidFill>
                  <a:srgbClr val="000000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en-US" dirty="0"/>
              <a:t>Image 2</a:t>
            </a:r>
          </a:p>
        </p:txBody>
      </p:sp>
      <p:sp>
        <p:nvSpPr>
          <p:cNvPr id="15" name="Content Placeholder Middle">
            <a:extLst>
              <a:ext uri="{FF2B5EF4-FFF2-40B4-BE49-F238E27FC236}">
                <a16:creationId xmlns:a16="http://schemas.microsoft.com/office/drawing/2014/main" id="{E344C337-1A6E-4BE6-8E9E-7076FBBEEFAC}"/>
              </a:ext>
            </a:extLst>
          </p:cNvPr>
          <p:cNvSpPr>
            <a:spLocks noGrp="1"/>
          </p:cNvSpPr>
          <p:nvPr>
            <p:ph sz="half" idx="15" hasCustomPrompt="1"/>
          </p:nvPr>
        </p:nvSpPr>
        <p:spPr>
          <a:xfrm>
            <a:off x="3626700" y="3207216"/>
            <a:ext cx="8090957" cy="1217450"/>
          </a:xfrm>
        </p:spPr>
        <p:txBody>
          <a:bodyPr/>
          <a:lstStyle>
            <a:lvl1pPr>
              <a:spcAft>
                <a:spcPts val="800"/>
              </a:spcAft>
              <a:defRPr sz="1800" b="0">
                <a:solidFill>
                  <a:srgbClr val="000000"/>
                </a:solidFill>
              </a:defRPr>
            </a:lvl1pPr>
            <a:lvl2pPr>
              <a:spcAft>
                <a:spcPts val="800"/>
              </a:spcAft>
              <a:defRPr sz="1800" b="0">
                <a:solidFill>
                  <a:srgbClr val="000000"/>
                </a:solidFill>
              </a:defRPr>
            </a:lvl2pPr>
            <a:lvl3pPr>
              <a:spcAft>
                <a:spcPts val="800"/>
              </a:spcAft>
              <a:defRPr sz="1800" b="0">
                <a:solidFill>
                  <a:srgbClr val="000000"/>
                </a:solidFill>
              </a:defRPr>
            </a:lvl3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6" name="Image Placeholder 3">
            <a:extLst>
              <a:ext uri="{FF2B5EF4-FFF2-40B4-BE49-F238E27FC236}">
                <a16:creationId xmlns:a16="http://schemas.microsoft.com/office/drawing/2014/main" id="{A70ED764-0931-4273-A125-CE2D6E0F8A8D}"/>
              </a:ext>
            </a:extLst>
          </p:cNvPr>
          <p:cNvSpPr>
            <a:spLocks noGrp="1"/>
          </p:cNvSpPr>
          <p:nvPr>
            <p:ph sz="half" idx="16" hasCustomPrompt="1"/>
          </p:nvPr>
        </p:nvSpPr>
        <p:spPr>
          <a:xfrm>
            <a:off x="479343" y="4631282"/>
            <a:ext cx="2875957" cy="1217447"/>
          </a:xfrm>
        </p:spPr>
        <p:txBody>
          <a:bodyPr/>
          <a:lstStyle>
            <a:lvl1pPr marL="0" indent="0" algn="l">
              <a:buNone/>
              <a:defRPr>
                <a:solidFill>
                  <a:srgbClr val="000000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en-US" dirty="0"/>
              <a:t>Image 3</a:t>
            </a:r>
          </a:p>
        </p:txBody>
      </p:sp>
      <p:sp>
        <p:nvSpPr>
          <p:cNvPr id="17" name="Content Placeholder Bottom">
            <a:extLst>
              <a:ext uri="{FF2B5EF4-FFF2-40B4-BE49-F238E27FC236}">
                <a16:creationId xmlns:a16="http://schemas.microsoft.com/office/drawing/2014/main" id="{1A924411-097F-4689-AC4D-9173B40A69F2}"/>
              </a:ext>
            </a:extLst>
          </p:cNvPr>
          <p:cNvSpPr>
            <a:spLocks noGrp="1"/>
          </p:cNvSpPr>
          <p:nvPr>
            <p:ph sz="half" idx="17" hasCustomPrompt="1"/>
          </p:nvPr>
        </p:nvSpPr>
        <p:spPr>
          <a:xfrm>
            <a:off x="3626700" y="4631279"/>
            <a:ext cx="8090957" cy="1217450"/>
          </a:xfrm>
        </p:spPr>
        <p:txBody>
          <a:bodyPr/>
          <a:lstStyle>
            <a:lvl1pPr>
              <a:spcAft>
                <a:spcPts val="800"/>
              </a:spcAft>
              <a:defRPr sz="1800" b="0">
                <a:solidFill>
                  <a:srgbClr val="000000"/>
                </a:solidFill>
              </a:defRPr>
            </a:lvl1pPr>
            <a:lvl2pPr>
              <a:spcAft>
                <a:spcPts val="800"/>
              </a:spcAft>
              <a:defRPr sz="1800" b="0">
                <a:solidFill>
                  <a:srgbClr val="000000"/>
                </a:solidFill>
              </a:defRPr>
            </a:lvl2pPr>
            <a:lvl3pPr>
              <a:spcAft>
                <a:spcPts val="800"/>
              </a:spcAft>
              <a:defRPr sz="1800" b="0">
                <a:solidFill>
                  <a:srgbClr val="000000"/>
                </a:solidFill>
              </a:defRPr>
            </a:lvl3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6932326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Image/Fou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8" name="Image Placeholder 1"/>
          <p:cNvSpPr>
            <a:spLocks noGrp="1"/>
          </p:cNvSpPr>
          <p:nvPr>
            <p:ph sz="half" idx="13" hasCustomPrompt="1"/>
          </p:nvPr>
        </p:nvSpPr>
        <p:spPr>
          <a:xfrm>
            <a:off x="476843" y="1825628"/>
            <a:ext cx="2875957" cy="899814"/>
          </a:xfrm>
        </p:spPr>
        <p:txBody>
          <a:bodyPr/>
          <a:lstStyle>
            <a:lvl1pPr marL="0" indent="0" algn="l">
              <a:buNone/>
              <a:defRPr>
                <a:solidFill>
                  <a:srgbClr val="000000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en-US" dirty="0"/>
              <a:t>Image 1</a:t>
            </a:r>
          </a:p>
        </p:txBody>
      </p:sp>
      <p:sp>
        <p:nvSpPr>
          <p:cNvPr id="9" name="Content Placeholder 1"/>
          <p:cNvSpPr>
            <a:spLocks noGrp="1"/>
          </p:cNvSpPr>
          <p:nvPr>
            <p:ph sz="half" idx="2" hasCustomPrompt="1"/>
          </p:nvPr>
        </p:nvSpPr>
        <p:spPr>
          <a:xfrm>
            <a:off x="3624200" y="1825625"/>
            <a:ext cx="8090957" cy="895515"/>
          </a:xfrm>
        </p:spPr>
        <p:txBody>
          <a:bodyPr/>
          <a:lstStyle>
            <a:lvl1pPr>
              <a:spcAft>
                <a:spcPts val="800"/>
              </a:spcAft>
              <a:defRPr sz="1800" b="0">
                <a:solidFill>
                  <a:srgbClr val="000000"/>
                </a:solidFill>
              </a:defRPr>
            </a:lvl1pPr>
            <a:lvl2pPr>
              <a:spcAft>
                <a:spcPts val="800"/>
              </a:spcAft>
              <a:defRPr sz="1800" b="0">
                <a:solidFill>
                  <a:srgbClr val="000000"/>
                </a:solidFill>
              </a:defRPr>
            </a:lvl2pPr>
            <a:lvl3pPr>
              <a:spcAft>
                <a:spcPts val="800"/>
              </a:spcAft>
              <a:defRPr sz="1800" b="0"/>
            </a:lvl3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Image Placeholder 2">
            <a:extLst>
              <a:ext uri="{FF2B5EF4-FFF2-40B4-BE49-F238E27FC236}">
                <a16:creationId xmlns:a16="http://schemas.microsoft.com/office/drawing/2014/main" id="{02C25FD2-E251-4DC4-8F30-3EDA9A61D7DC}"/>
              </a:ext>
            </a:extLst>
          </p:cNvPr>
          <p:cNvSpPr>
            <a:spLocks noGrp="1"/>
          </p:cNvSpPr>
          <p:nvPr>
            <p:ph sz="half" idx="14" hasCustomPrompt="1"/>
          </p:nvPr>
        </p:nvSpPr>
        <p:spPr>
          <a:xfrm>
            <a:off x="476843" y="2941438"/>
            <a:ext cx="2875957" cy="899814"/>
          </a:xfrm>
        </p:spPr>
        <p:txBody>
          <a:bodyPr/>
          <a:lstStyle>
            <a:lvl1pPr marL="0" indent="0" algn="l">
              <a:buNone/>
              <a:defRPr>
                <a:solidFill>
                  <a:srgbClr val="000000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en-US" dirty="0"/>
              <a:t>Image 2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6FFE322F-E595-4582-997C-0A06F238C8D3}"/>
              </a:ext>
            </a:extLst>
          </p:cNvPr>
          <p:cNvSpPr>
            <a:spLocks noGrp="1"/>
          </p:cNvSpPr>
          <p:nvPr>
            <p:ph sz="half" idx="15" hasCustomPrompt="1"/>
          </p:nvPr>
        </p:nvSpPr>
        <p:spPr>
          <a:xfrm>
            <a:off x="3624200" y="2941435"/>
            <a:ext cx="8090957" cy="895515"/>
          </a:xfrm>
        </p:spPr>
        <p:txBody>
          <a:bodyPr/>
          <a:lstStyle>
            <a:lvl1pPr>
              <a:spcAft>
                <a:spcPts val="800"/>
              </a:spcAft>
              <a:defRPr sz="1800" b="0">
                <a:solidFill>
                  <a:srgbClr val="000000"/>
                </a:solidFill>
              </a:defRPr>
            </a:lvl1pPr>
            <a:lvl2pPr>
              <a:spcAft>
                <a:spcPts val="800"/>
              </a:spcAft>
              <a:defRPr sz="1800" b="0">
                <a:solidFill>
                  <a:srgbClr val="000000"/>
                </a:solidFill>
              </a:defRPr>
            </a:lvl2pPr>
            <a:lvl3pPr>
              <a:spcAft>
                <a:spcPts val="800"/>
              </a:spcAft>
              <a:defRPr sz="1800" b="0"/>
            </a:lvl3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2" name="Image Placeholder 3">
            <a:extLst>
              <a:ext uri="{FF2B5EF4-FFF2-40B4-BE49-F238E27FC236}">
                <a16:creationId xmlns:a16="http://schemas.microsoft.com/office/drawing/2014/main" id="{647E63CA-E745-4DE2-B25A-D398F113EFA6}"/>
              </a:ext>
            </a:extLst>
          </p:cNvPr>
          <p:cNvSpPr>
            <a:spLocks noGrp="1"/>
          </p:cNvSpPr>
          <p:nvPr>
            <p:ph sz="half" idx="16" hasCustomPrompt="1"/>
          </p:nvPr>
        </p:nvSpPr>
        <p:spPr>
          <a:xfrm>
            <a:off x="480444" y="4065961"/>
            <a:ext cx="2875957" cy="899814"/>
          </a:xfrm>
        </p:spPr>
        <p:txBody>
          <a:bodyPr/>
          <a:lstStyle>
            <a:lvl1pPr marL="0" indent="0" algn="l">
              <a:buNone/>
              <a:defRPr>
                <a:solidFill>
                  <a:srgbClr val="000000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en-US" dirty="0"/>
              <a:t>Image 3</a:t>
            </a:r>
          </a:p>
        </p:txBody>
      </p:sp>
      <p:sp>
        <p:nvSpPr>
          <p:cNvPr id="13" name="Content Placeholder 3">
            <a:extLst>
              <a:ext uri="{FF2B5EF4-FFF2-40B4-BE49-F238E27FC236}">
                <a16:creationId xmlns:a16="http://schemas.microsoft.com/office/drawing/2014/main" id="{EFE66096-5B65-4DD6-9AD6-9E55675E34CD}"/>
              </a:ext>
            </a:extLst>
          </p:cNvPr>
          <p:cNvSpPr>
            <a:spLocks noGrp="1"/>
          </p:cNvSpPr>
          <p:nvPr>
            <p:ph sz="half" idx="17" hasCustomPrompt="1"/>
          </p:nvPr>
        </p:nvSpPr>
        <p:spPr>
          <a:xfrm>
            <a:off x="3627801" y="4065958"/>
            <a:ext cx="8090957" cy="895515"/>
          </a:xfrm>
        </p:spPr>
        <p:txBody>
          <a:bodyPr/>
          <a:lstStyle>
            <a:lvl1pPr>
              <a:spcAft>
                <a:spcPts val="800"/>
              </a:spcAft>
              <a:defRPr sz="1800" b="0">
                <a:solidFill>
                  <a:srgbClr val="000000"/>
                </a:solidFill>
              </a:defRPr>
            </a:lvl1pPr>
            <a:lvl2pPr>
              <a:spcAft>
                <a:spcPts val="800"/>
              </a:spcAft>
              <a:defRPr sz="1800" b="0">
                <a:solidFill>
                  <a:srgbClr val="000000"/>
                </a:solidFill>
              </a:defRPr>
            </a:lvl2pPr>
            <a:lvl3pPr>
              <a:spcAft>
                <a:spcPts val="800"/>
              </a:spcAft>
              <a:defRPr sz="1800" b="0"/>
            </a:lvl3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Image Placeholder 4">
            <a:extLst>
              <a:ext uri="{FF2B5EF4-FFF2-40B4-BE49-F238E27FC236}">
                <a16:creationId xmlns:a16="http://schemas.microsoft.com/office/drawing/2014/main" id="{765390A9-B975-43C8-86E6-45E636A649C5}"/>
              </a:ext>
            </a:extLst>
          </p:cNvPr>
          <p:cNvSpPr>
            <a:spLocks noGrp="1"/>
          </p:cNvSpPr>
          <p:nvPr>
            <p:ph sz="half" idx="18" hasCustomPrompt="1"/>
          </p:nvPr>
        </p:nvSpPr>
        <p:spPr>
          <a:xfrm>
            <a:off x="480444" y="5181771"/>
            <a:ext cx="2875957" cy="899814"/>
          </a:xfrm>
        </p:spPr>
        <p:txBody>
          <a:bodyPr/>
          <a:lstStyle>
            <a:lvl1pPr marL="0" indent="0" algn="l">
              <a:buNone/>
              <a:defRPr>
                <a:solidFill>
                  <a:srgbClr val="000000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en-US" dirty="0"/>
              <a:t>Image 4</a:t>
            </a:r>
          </a:p>
        </p:txBody>
      </p:sp>
      <p:sp>
        <p:nvSpPr>
          <p:cNvPr id="15" name="Content Placeholder 4">
            <a:extLst>
              <a:ext uri="{FF2B5EF4-FFF2-40B4-BE49-F238E27FC236}">
                <a16:creationId xmlns:a16="http://schemas.microsoft.com/office/drawing/2014/main" id="{04B6F74B-2775-4949-A70C-BCBBFE20C3A2}"/>
              </a:ext>
            </a:extLst>
          </p:cNvPr>
          <p:cNvSpPr>
            <a:spLocks noGrp="1"/>
          </p:cNvSpPr>
          <p:nvPr>
            <p:ph sz="half" idx="19" hasCustomPrompt="1"/>
          </p:nvPr>
        </p:nvSpPr>
        <p:spPr>
          <a:xfrm>
            <a:off x="3627801" y="5181768"/>
            <a:ext cx="8090957" cy="895515"/>
          </a:xfrm>
        </p:spPr>
        <p:txBody>
          <a:bodyPr/>
          <a:lstStyle>
            <a:lvl1pPr>
              <a:spcAft>
                <a:spcPts val="800"/>
              </a:spcAft>
              <a:defRPr sz="1800" b="0">
                <a:solidFill>
                  <a:srgbClr val="000000"/>
                </a:solidFill>
              </a:defRPr>
            </a:lvl1pPr>
            <a:lvl2pPr>
              <a:spcAft>
                <a:spcPts val="800"/>
              </a:spcAft>
              <a:defRPr sz="1800" b="0">
                <a:solidFill>
                  <a:srgbClr val="000000"/>
                </a:solidFill>
              </a:defRPr>
            </a:lvl2pPr>
            <a:lvl3pPr>
              <a:spcAft>
                <a:spcPts val="800"/>
              </a:spcAft>
              <a:defRPr sz="1800" b="0"/>
            </a:lvl3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6052279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o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15302E-3CB5-42AD-B464-F6B07B511A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Media Placeholder 3">
            <a:extLst>
              <a:ext uri="{FF2B5EF4-FFF2-40B4-BE49-F238E27FC236}">
                <a16:creationId xmlns:a16="http://schemas.microsoft.com/office/drawing/2014/main" id="{50C3DAD5-7018-41AE-A45F-20014BF27990}"/>
              </a:ext>
            </a:extLst>
          </p:cNvPr>
          <p:cNvSpPr>
            <a:spLocks noGrp="1"/>
          </p:cNvSpPr>
          <p:nvPr>
            <p:ph type="media" sz="quarter" idx="10"/>
          </p:nvPr>
        </p:nvSpPr>
        <p:spPr>
          <a:xfrm>
            <a:off x="476250" y="2120900"/>
            <a:ext cx="6361113" cy="3683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en-US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AD03E3FD-A040-4AA5-BC67-8F46FFA4548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646988" y="3962401"/>
            <a:ext cx="3922712" cy="1841500"/>
          </a:xfrm>
        </p:spPr>
        <p:txBody>
          <a:bodyPr/>
          <a:lstStyle>
            <a:lvl1pPr marL="0" indent="0">
              <a:buNone/>
              <a:defRPr sz="1800"/>
            </a:lvl1pPr>
            <a:lvl5pPr>
              <a:defRPr sz="2400" b="0">
                <a:solidFill>
                  <a:srgbClr val="000000"/>
                </a:solidFill>
              </a:defRPr>
            </a:lvl5pPr>
          </a:lstStyle>
          <a:p>
            <a:pPr lvl="0"/>
            <a:r>
              <a:rPr lang="en-US" dirty="0"/>
              <a:t>Click to add caption to accompany content. </a:t>
            </a:r>
          </a:p>
        </p:txBody>
      </p:sp>
    </p:spTree>
    <p:extLst>
      <p:ext uri="{BB962C8B-B14F-4D97-AF65-F5344CB8AC3E}">
        <p14:creationId xmlns:p14="http://schemas.microsoft.com/office/powerpoint/2010/main" val="5774321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3" name="Content Placeholder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spcAft>
                <a:spcPts val="800"/>
              </a:spcAft>
              <a:defRPr sz="2400">
                <a:solidFill>
                  <a:srgbClr val="000000"/>
                </a:solidFill>
              </a:defRPr>
            </a:lvl1pPr>
            <a:lvl2pPr>
              <a:spcAft>
                <a:spcPts val="800"/>
              </a:spcAft>
              <a:defRPr sz="2400" b="0">
                <a:solidFill>
                  <a:srgbClr val="000000"/>
                </a:solidFill>
              </a:defRPr>
            </a:lvl2pPr>
            <a:lvl3pPr>
              <a:spcAft>
                <a:spcPts val="800"/>
              </a:spcAft>
              <a:defRPr sz="2400" b="0">
                <a:solidFill>
                  <a:srgbClr val="000000"/>
                </a:solidFill>
              </a:defRPr>
            </a:lvl3pPr>
            <a:lvl4pPr marL="13716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None/>
              <a:tabLst/>
              <a:defRPr>
                <a:solidFill>
                  <a:srgbClr val="000000"/>
                </a:solidFill>
              </a:defRPr>
            </a:lvl4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marL="1714500" marR="0" lvl="3" indent="-3429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Fourth Level</a:t>
            </a:r>
          </a:p>
          <a:p>
            <a:pPr lvl="3"/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661961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E746DB13-92A9-47C2-9058-218A0E2EDCF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476843" y="1825625"/>
            <a:ext cx="5542956" cy="492443"/>
          </a:xfrm>
          <a:solidFill>
            <a:schemeClr val="bg1"/>
          </a:solidFill>
          <a:effectLst>
            <a:outerShdw dist="12700" dir="5400000" algn="t" rotWithShape="0">
              <a:prstClr val="black"/>
            </a:outerShdw>
          </a:effectLst>
        </p:spPr>
        <p:txBody>
          <a:bodyPr wrap="square" tIns="91440" bIns="91440" rtlCol="0" anchor="b">
            <a:sp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lang="en-US" sz="2000" b="1" smtClean="0">
                <a:solidFill>
                  <a:srgbClr val="006298"/>
                </a:solidFill>
              </a:defRPr>
            </a:lvl1pPr>
            <a:lvl2pPr>
              <a:defRPr lang="en-US" smtClean="0">
                <a:solidFill>
                  <a:schemeClr val="tx1"/>
                </a:solidFill>
              </a:defRPr>
            </a:lvl2pPr>
            <a:lvl3pPr>
              <a:defRPr lang="en-US" smtClean="0">
                <a:solidFill>
                  <a:schemeClr val="tx1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Content Placeholder Left"/>
          <p:cNvSpPr>
            <a:spLocks noGrp="1"/>
          </p:cNvSpPr>
          <p:nvPr>
            <p:ph sz="half" idx="1" hasCustomPrompt="1"/>
          </p:nvPr>
        </p:nvSpPr>
        <p:spPr>
          <a:xfrm>
            <a:off x="476843" y="2473693"/>
            <a:ext cx="5542957" cy="3703270"/>
          </a:xfrm>
        </p:spPr>
        <p:txBody>
          <a:bodyPr/>
          <a:lstStyle>
            <a:lvl1pPr>
              <a:spcAft>
                <a:spcPts val="800"/>
              </a:spcAft>
              <a:defRPr sz="2400">
                <a:solidFill>
                  <a:srgbClr val="000000"/>
                </a:solidFill>
              </a:defRPr>
            </a:lvl1pPr>
            <a:lvl2pPr>
              <a:spcAft>
                <a:spcPts val="800"/>
              </a:spcAft>
              <a:defRPr sz="2400" b="0">
                <a:solidFill>
                  <a:srgbClr val="000000"/>
                </a:solidFill>
              </a:defRPr>
            </a:lvl2pPr>
            <a:lvl3pPr>
              <a:spcAft>
                <a:spcPts val="800"/>
              </a:spcAft>
              <a:defRPr sz="2400" b="0">
                <a:solidFill>
                  <a:srgbClr val="000000"/>
                </a:solidFill>
              </a:defRPr>
            </a:lvl3pPr>
            <a:lvl4pPr marL="1714500" marR="0" indent="-3429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rgbClr val="000000"/>
                </a:solidFill>
              </a:defRPr>
            </a:lvl4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marL="1714500" marR="0" lvl="3" indent="-3429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Fourth Level</a:t>
            </a:r>
          </a:p>
          <a:p>
            <a:pPr lvl="3"/>
            <a:endParaRPr lang="en-US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25D6101F-D933-4709-A0BA-1CB69D3DC64B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6172200" y="1825625"/>
            <a:ext cx="5542956" cy="492443"/>
          </a:xfrm>
          <a:solidFill>
            <a:schemeClr val="bg1"/>
          </a:solidFill>
          <a:effectLst>
            <a:outerShdw dist="12700" dir="5400000" algn="t" rotWithShape="0">
              <a:prstClr val="black"/>
            </a:outerShdw>
          </a:effectLst>
        </p:spPr>
        <p:txBody>
          <a:bodyPr wrap="square" tIns="91440" bIns="91440" rtlCol="0" anchor="b">
            <a:sp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lang="en-US" sz="2000" b="1" smtClean="0">
                <a:solidFill>
                  <a:srgbClr val="006298"/>
                </a:solidFill>
              </a:defRPr>
            </a:lvl1pPr>
            <a:lvl2pPr>
              <a:defRPr lang="en-US" smtClean="0">
                <a:solidFill>
                  <a:schemeClr val="tx1"/>
                </a:solidFill>
              </a:defRPr>
            </a:lvl2pPr>
            <a:lvl3pPr>
              <a:defRPr lang="en-US" smtClean="0">
                <a:solidFill>
                  <a:schemeClr val="tx1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Right"/>
          <p:cNvSpPr>
            <a:spLocks noGrp="1"/>
          </p:cNvSpPr>
          <p:nvPr>
            <p:ph sz="half" idx="2" hasCustomPrompt="1"/>
          </p:nvPr>
        </p:nvSpPr>
        <p:spPr>
          <a:xfrm>
            <a:off x="6172200" y="2473691"/>
            <a:ext cx="5542956" cy="3703271"/>
          </a:xfrm>
        </p:spPr>
        <p:txBody>
          <a:bodyPr/>
          <a:lstStyle>
            <a:lvl1pPr>
              <a:spcAft>
                <a:spcPts val="800"/>
              </a:spcAft>
              <a:defRPr sz="2400">
                <a:solidFill>
                  <a:srgbClr val="000000"/>
                </a:solidFill>
              </a:defRPr>
            </a:lvl1pPr>
            <a:lvl2pPr>
              <a:spcAft>
                <a:spcPts val="800"/>
              </a:spcAft>
              <a:defRPr sz="2400" b="0">
                <a:solidFill>
                  <a:srgbClr val="000000"/>
                </a:solidFill>
              </a:defRPr>
            </a:lvl2pPr>
            <a:lvl3pPr>
              <a:spcAft>
                <a:spcPts val="800"/>
              </a:spcAft>
              <a:defRPr sz="2400" b="0">
                <a:solidFill>
                  <a:srgbClr val="000000"/>
                </a:solidFill>
              </a:defRPr>
            </a:lvl3pPr>
            <a:lvl4pPr marL="1714500" marR="0" indent="-3429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rgbClr val="000000"/>
                </a:solidFill>
              </a:defRPr>
            </a:lvl4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marL="1714500" marR="0" lvl="3" indent="-3429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Fourth Level</a:t>
            </a:r>
          </a:p>
          <a:p>
            <a:pPr lvl="3"/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342748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 hasCustomPrompt="1"/>
          </p:nvPr>
        </p:nvSpPr>
        <p:spPr>
          <a:xfrm>
            <a:off x="476843" y="473246"/>
            <a:ext cx="11241915" cy="90967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72EB7A33-D6FD-4ACA-9D6B-0B6FF455A81D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476844" y="1582938"/>
            <a:ext cx="3344530" cy="800219"/>
          </a:xfrm>
          <a:solidFill>
            <a:schemeClr val="bg1"/>
          </a:solidFill>
          <a:effectLst>
            <a:outerShdw dist="12700" dir="5400000" algn="t" rotWithShape="0">
              <a:prstClr val="black"/>
            </a:outerShdw>
          </a:effectLst>
        </p:spPr>
        <p:txBody>
          <a:bodyPr wrap="square" tIns="91440" bIns="91440" rtlCol="0" anchor="b">
            <a:sp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lang="en-US" sz="2000" b="1" smtClean="0">
                <a:solidFill>
                  <a:srgbClr val="006298"/>
                </a:solidFill>
              </a:defRPr>
            </a:lvl1pPr>
            <a:lvl2pPr>
              <a:defRPr lang="en-US" smtClean="0">
                <a:solidFill>
                  <a:schemeClr val="tx1"/>
                </a:solidFill>
              </a:defRPr>
            </a:lvl2pPr>
            <a:lvl3pPr>
              <a:defRPr lang="en-US" smtClean="0">
                <a:solidFill>
                  <a:schemeClr val="tx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Content Placeholder Left"/>
          <p:cNvSpPr>
            <a:spLocks noGrp="1"/>
          </p:cNvSpPr>
          <p:nvPr>
            <p:ph sz="half" idx="1" hasCustomPrompt="1"/>
          </p:nvPr>
        </p:nvSpPr>
        <p:spPr>
          <a:xfrm>
            <a:off x="476844" y="2583180"/>
            <a:ext cx="3344530" cy="3593782"/>
          </a:xfrm>
        </p:spPr>
        <p:txBody>
          <a:bodyPr/>
          <a:lstStyle>
            <a:lvl1pPr>
              <a:spcAft>
                <a:spcPts val="800"/>
              </a:spcAft>
              <a:defRPr sz="2400">
                <a:solidFill>
                  <a:srgbClr val="000000"/>
                </a:solidFill>
              </a:defRPr>
            </a:lvl1pPr>
            <a:lvl2pPr>
              <a:spcAft>
                <a:spcPts val="800"/>
              </a:spcAft>
              <a:defRPr sz="2400" b="0">
                <a:solidFill>
                  <a:srgbClr val="000000"/>
                </a:solidFill>
              </a:defRPr>
            </a:lvl2pPr>
            <a:lvl3pPr>
              <a:spcAft>
                <a:spcPts val="800"/>
              </a:spcAft>
              <a:defRPr sz="2400" b="0">
                <a:solidFill>
                  <a:srgbClr val="000000"/>
                </a:solidFill>
              </a:defRPr>
            </a:lvl3pPr>
            <a:lvl4pPr marL="1714500" marR="0" indent="-3429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rgbClr val="000000"/>
                </a:solidFill>
              </a:defRPr>
            </a:lvl4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marL="1714500" marR="0" lvl="3" indent="-3429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Fourth Level</a:t>
            </a:r>
          </a:p>
          <a:p>
            <a:pPr lvl="3"/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7FA33BDC-54C4-45B0-9977-6AD260A7B844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4423735" y="1582937"/>
            <a:ext cx="3344530" cy="800219"/>
          </a:xfrm>
          <a:solidFill>
            <a:schemeClr val="bg1"/>
          </a:solidFill>
          <a:effectLst>
            <a:outerShdw dist="12700" dir="5400000" algn="t" rotWithShape="0">
              <a:prstClr val="black"/>
            </a:outerShdw>
          </a:effectLst>
        </p:spPr>
        <p:txBody>
          <a:bodyPr wrap="square" tIns="91440" bIns="91440" rtlCol="0" anchor="b">
            <a:sp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lang="en-US" sz="2000" b="1" smtClean="0">
                <a:solidFill>
                  <a:srgbClr val="006298"/>
                </a:solidFill>
              </a:defRPr>
            </a:lvl1pPr>
            <a:lvl2pPr>
              <a:defRPr lang="en-US" smtClean="0">
                <a:solidFill>
                  <a:schemeClr val="tx1"/>
                </a:solidFill>
              </a:defRPr>
            </a:lvl2pPr>
            <a:lvl3pPr>
              <a:defRPr lang="en-US" smtClean="0">
                <a:solidFill>
                  <a:schemeClr val="tx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Content Placeholder Middle">
            <a:extLst>
              <a:ext uri="{FF2B5EF4-FFF2-40B4-BE49-F238E27FC236}">
                <a16:creationId xmlns:a16="http://schemas.microsoft.com/office/drawing/2014/main" id="{1D13BCCE-AB68-426C-9401-BABA201385F3}"/>
              </a:ext>
            </a:extLst>
          </p:cNvPr>
          <p:cNvSpPr>
            <a:spLocks noGrp="1"/>
          </p:cNvSpPr>
          <p:nvPr>
            <p:ph sz="half" idx="10" hasCustomPrompt="1"/>
          </p:nvPr>
        </p:nvSpPr>
        <p:spPr>
          <a:xfrm>
            <a:off x="4423735" y="2583179"/>
            <a:ext cx="3344530" cy="3597195"/>
          </a:xfrm>
        </p:spPr>
        <p:txBody>
          <a:bodyPr/>
          <a:lstStyle>
            <a:lvl1pPr>
              <a:spcAft>
                <a:spcPts val="800"/>
              </a:spcAft>
              <a:defRPr sz="2400">
                <a:solidFill>
                  <a:srgbClr val="000000"/>
                </a:solidFill>
              </a:defRPr>
            </a:lvl1pPr>
            <a:lvl2pPr>
              <a:spcAft>
                <a:spcPts val="800"/>
              </a:spcAft>
              <a:defRPr sz="2400" b="0">
                <a:solidFill>
                  <a:srgbClr val="000000"/>
                </a:solidFill>
              </a:defRPr>
            </a:lvl2pPr>
            <a:lvl3pPr>
              <a:spcAft>
                <a:spcPts val="800"/>
              </a:spcAft>
              <a:defRPr sz="2400" b="0">
                <a:solidFill>
                  <a:srgbClr val="000000"/>
                </a:solidFill>
              </a:defRPr>
            </a:lvl3pPr>
            <a:lvl4pPr marL="1714500" marR="0" indent="-3429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rgbClr val="000000"/>
                </a:solidFill>
              </a:defRPr>
            </a:lvl4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marL="1714500" marR="0" lvl="3" indent="-3429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Fourth Level</a:t>
            </a:r>
          </a:p>
          <a:p>
            <a:pPr lvl="3"/>
            <a:endParaRPr lang="en-US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9F912163-109E-42CF-B7A9-36D05095C5E3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8366760" y="1588654"/>
            <a:ext cx="3344530" cy="800219"/>
          </a:xfrm>
          <a:solidFill>
            <a:schemeClr val="bg1"/>
          </a:solidFill>
          <a:effectLst>
            <a:outerShdw dist="12700" dir="5400000" algn="t" rotWithShape="0">
              <a:prstClr val="black"/>
            </a:outerShdw>
          </a:effectLst>
        </p:spPr>
        <p:txBody>
          <a:bodyPr wrap="square" tIns="91440" bIns="91440" rtlCol="0" anchor="b">
            <a:sp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lang="en-US" sz="2000" b="1" smtClean="0">
                <a:solidFill>
                  <a:srgbClr val="006298"/>
                </a:solidFill>
              </a:defRPr>
            </a:lvl1pPr>
            <a:lvl2pPr>
              <a:defRPr lang="en-US" smtClean="0">
                <a:solidFill>
                  <a:schemeClr val="tx1"/>
                </a:solidFill>
              </a:defRPr>
            </a:lvl2pPr>
            <a:lvl3pPr>
              <a:defRPr lang="en-US" smtClean="0">
                <a:solidFill>
                  <a:schemeClr val="tx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Right"/>
          <p:cNvSpPr>
            <a:spLocks noGrp="1"/>
          </p:cNvSpPr>
          <p:nvPr>
            <p:ph sz="half" idx="2" hasCustomPrompt="1"/>
          </p:nvPr>
        </p:nvSpPr>
        <p:spPr>
          <a:xfrm>
            <a:off x="8370626" y="2579767"/>
            <a:ext cx="3344530" cy="3597195"/>
          </a:xfrm>
        </p:spPr>
        <p:txBody>
          <a:bodyPr/>
          <a:lstStyle>
            <a:lvl1pPr>
              <a:spcAft>
                <a:spcPts val="800"/>
              </a:spcAft>
              <a:defRPr sz="2400">
                <a:solidFill>
                  <a:srgbClr val="000000"/>
                </a:solidFill>
              </a:defRPr>
            </a:lvl1pPr>
            <a:lvl2pPr>
              <a:spcAft>
                <a:spcPts val="800"/>
              </a:spcAft>
              <a:defRPr sz="2400" b="0">
                <a:solidFill>
                  <a:srgbClr val="000000"/>
                </a:solidFill>
              </a:defRPr>
            </a:lvl2pPr>
            <a:lvl3pPr>
              <a:spcAft>
                <a:spcPts val="800"/>
              </a:spcAft>
              <a:defRPr sz="2400" b="0">
                <a:solidFill>
                  <a:srgbClr val="000000"/>
                </a:solidFill>
              </a:defRPr>
            </a:lvl3pPr>
            <a:lvl4pPr marL="1714500" marR="0" indent="-3429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rgbClr val="000000"/>
                </a:solidFill>
              </a:defRPr>
            </a:lvl4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marL="1714500" marR="0" lvl="3" indent="-3429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Fourth Level</a:t>
            </a:r>
          </a:p>
          <a:p>
            <a:pPr lvl="3"/>
            <a:endParaRPr lang="en-US" dirty="0"/>
          </a:p>
          <a:p>
            <a:pPr lvl="2"/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891894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/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"/>
          <p:cNvSpPr>
            <a:spLocks noGrp="1"/>
          </p:cNvSpPr>
          <p:nvPr>
            <p:ph type="title" hasCustomPrompt="1"/>
          </p:nvPr>
        </p:nvSpPr>
        <p:spPr>
          <a:xfrm>
            <a:off x="476843" y="473245"/>
            <a:ext cx="11241915" cy="121744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3" name="Subtitle"/>
          <p:cNvSpPr>
            <a:spLocks noGrp="1"/>
          </p:cNvSpPr>
          <p:nvPr>
            <p:ph sz="half" idx="1" hasCustomPrompt="1"/>
          </p:nvPr>
        </p:nvSpPr>
        <p:spPr>
          <a:xfrm>
            <a:off x="476843" y="1887674"/>
            <a:ext cx="11241915" cy="691143"/>
          </a:xfrm>
        </p:spPr>
        <p:txBody>
          <a:bodyPr/>
          <a:lstStyle>
            <a:lvl1pPr marL="0" indent="0">
              <a:buNone/>
              <a:defRPr sz="2800" b="1"/>
            </a:lvl1pPr>
            <a:lvl2pPr>
              <a:defRPr sz="2800" b="0"/>
            </a:lvl2pPr>
            <a:lvl3pPr>
              <a:defRPr sz="2400" b="0"/>
            </a:lvl3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4" name="Content Placeholder"/>
          <p:cNvSpPr>
            <a:spLocks noGrp="1"/>
          </p:cNvSpPr>
          <p:nvPr>
            <p:ph sz="half" idx="2" hasCustomPrompt="1"/>
          </p:nvPr>
        </p:nvSpPr>
        <p:spPr>
          <a:xfrm>
            <a:off x="476843" y="2677888"/>
            <a:ext cx="11241915" cy="2621900"/>
          </a:xfrm>
        </p:spPr>
        <p:txBody>
          <a:bodyPr/>
          <a:lstStyle>
            <a:lvl1pPr>
              <a:spcAft>
                <a:spcPts val="800"/>
              </a:spcAft>
              <a:defRPr sz="2400" b="0">
                <a:solidFill>
                  <a:srgbClr val="000000"/>
                </a:solidFill>
              </a:defRPr>
            </a:lvl1pPr>
            <a:lvl2pPr>
              <a:spcAft>
                <a:spcPts val="800"/>
              </a:spcAft>
              <a:defRPr sz="2400" b="0">
                <a:solidFill>
                  <a:srgbClr val="000000"/>
                </a:solidFill>
              </a:defRPr>
            </a:lvl2pPr>
            <a:lvl3pPr>
              <a:spcAft>
                <a:spcPts val="800"/>
              </a:spcAft>
              <a:defRPr sz="2400" b="0">
                <a:solidFill>
                  <a:srgbClr val="000000"/>
                </a:solidFill>
              </a:defRPr>
            </a:lvl3pPr>
            <a:lvl4pPr marL="13716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None/>
              <a:tabLst/>
              <a:defRPr>
                <a:solidFill>
                  <a:srgbClr val="000000"/>
                </a:solidFill>
              </a:defRPr>
            </a:lvl4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marL="1714500" marR="0" lvl="3" indent="-3429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Fourth Level</a:t>
            </a:r>
          </a:p>
          <a:p>
            <a:pPr lvl="3"/>
            <a:endParaRPr lang="en-US" dirty="0"/>
          </a:p>
        </p:txBody>
      </p:sp>
      <p:sp>
        <p:nvSpPr>
          <p:cNvPr id="10" name="Content Placeholder Bottom"/>
          <p:cNvSpPr>
            <a:spLocks noGrp="1"/>
          </p:cNvSpPr>
          <p:nvPr>
            <p:ph type="body" sz="quarter" idx="13" hasCustomPrompt="1"/>
          </p:nvPr>
        </p:nvSpPr>
        <p:spPr>
          <a:xfrm>
            <a:off x="476844" y="5395327"/>
            <a:ext cx="11241914" cy="951787"/>
          </a:xfrm>
        </p:spPr>
        <p:txBody>
          <a:bodyPr/>
          <a:lstStyle>
            <a:lvl1pPr marL="112713" indent="-112713">
              <a:defRPr sz="900" b="0">
                <a:solidFill>
                  <a:srgbClr val="000000"/>
                </a:solidFill>
              </a:defRPr>
            </a:lvl1pPr>
            <a:lvl2pPr marL="336550" indent="-112713">
              <a:defRPr sz="900" b="0">
                <a:solidFill>
                  <a:srgbClr val="000000"/>
                </a:solidFill>
              </a:defRPr>
            </a:lvl2pPr>
            <a:lvl3pPr marL="685800" indent="-168275">
              <a:defRPr sz="900" b="0">
                <a:solidFill>
                  <a:srgbClr val="000000"/>
                </a:solidFill>
              </a:defRPr>
            </a:lvl3pPr>
            <a:lvl4pPr>
              <a:defRPr sz="900" b="0"/>
            </a:lvl4pPr>
            <a:lvl5pPr>
              <a:defRPr sz="900" b="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80733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/Subtitle/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"/>
          <p:cNvSpPr>
            <a:spLocks noGrp="1"/>
          </p:cNvSpPr>
          <p:nvPr>
            <p:ph type="title" hasCustomPrompt="1"/>
          </p:nvPr>
        </p:nvSpPr>
        <p:spPr>
          <a:xfrm>
            <a:off x="476843" y="368315"/>
            <a:ext cx="11241915" cy="121744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3" name="Subtitle"/>
          <p:cNvSpPr>
            <a:spLocks noGrp="1"/>
          </p:cNvSpPr>
          <p:nvPr>
            <p:ph sz="half" idx="1" hasCustomPrompt="1"/>
          </p:nvPr>
        </p:nvSpPr>
        <p:spPr>
          <a:xfrm>
            <a:off x="476843" y="1857694"/>
            <a:ext cx="11241915" cy="691143"/>
          </a:xfrm>
        </p:spPr>
        <p:txBody>
          <a:bodyPr/>
          <a:lstStyle>
            <a:lvl1pPr marL="0" indent="0">
              <a:buNone/>
              <a:defRPr sz="2800" b="1"/>
            </a:lvl1pPr>
            <a:lvl2pPr>
              <a:defRPr sz="2800" b="0"/>
            </a:lvl2pPr>
            <a:lvl3pPr>
              <a:defRPr sz="2400" b="0"/>
            </a:lvl3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4" name="Content Placeholder"/>
          <p:cNvSpPr>
            <a:spLocks noGrp="1"/>
          </p:cNvSpPr>
          <p:nvPr>
            <p:ph sz="half" idx="2" hasCustomPrompt="1"/>
          </p:nvPr>
        </p:nvSpPr>
        <p:spPr>
          <a:xfrm>
            <a:off x="476843" y="2677888"/>
            <a:ext cx="11241915" cy="1505492"/>
          </a:xfrm>
        </p:spPr>
        <p:txBody>
          <a:bodyPr/>
          <a:lstStyle>
            <a:lvl1pPr>
              <a:spcAft>
                <a:spcPts val="800"/>
              </a:spcAft>
              <a:defRPr sz="2400" b="0">
                <a:solidFill>
                  <a:srgbClr val="000000"/>
                </a:solidFill>
              </a:defRPr>
            </a:lvl1pPr>
            <a:lvl2pPr>
              <a:spcAft>
                <a:spcPts val="800"/>
              </a:spcAft>
              <a:defRPr sz="2400" b="0">
                <a:solidFill>
                  <a:srgbClr val="000000"/>
                </a:solidFill>
              </a:defRPr>
            </a:lvl2pPr>
            <a:lvl3pPr>
              <a:spcAft>
                <a:spcPts val="800"/>
              </a:spcAft>
              <a:defRPr sz="2400" b="0">
                <a:solidFill>
                  <a:srgbClr val="000000"/>
                </a:solidFill>
              </a:defRPr>
            </a:lvl3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6" name="Content Placeholder 1">
            <a:extLst>
              <a:ext uri="{FF2B5EF4-FFF2-40B4-BE49-F238E27FC236}">
                <a16:creationId xmlns:a16="http://schemas.microsoft.com/office/drawing/2014/main" id="{B7E0CC24-A3CA-45F3-BF2B-B8EB09000563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476844" y="4310385"/>
            <a:ext cx="2563240" cy="2024480"/>
          </a:xfrm>
        </p:spPr>
        <p:txBody>
          <a:bodyPr/>
          <a:lstStyle>
            <a:lvl1pPr marL="0" indent="0" algn="ctr">
              <a:buNone/>
              <a:defRPr>
                <a:solidFill>
                  <a:srgbClr val="000000"/>
                </a:solidFill>
              </a:defRPr>
            </a:lvl1pPr>
          </a:lstStyle>
          <a:p>
            <a:pPr lvl="0"/>
            <a:r>
              <a:rPr lang="en-US" dirty="0"/>
              <a:t>Insert here 1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0065DFA3-2F0A-45C7-8124-3D672EB9205A}"/>
              </a:ext>
            </a:extLst>
          </p:cNvPr>
          <p:cNvSpPr>
            <a:spLocks noGrp="1"/>
          </p:cNvSpPr>
          <p:nvPr>
            <p:ph idx="11" hasCustomPrompt="1"/>
          </p:nvPr>
        </p:nvSpPr>
        <p:spPr>
          <a:xfrm>
            <a:off x="3382488" y="4310385"/>
            <a:ext cx="2563240" cy="2024480"/>
          </a:xfrm>
        </p:spPr>
        <p:txBody>
          <a:bodyPr/>
          <a:lstStyle>
            <a:lvl1pPr marL="0" indent="0" algn="ctr">
              <a:buNone/>
              <a:defRPr>
                <a:solidFill>
                  <a:srgbClr val="000000"/>
                </a:solidFill>
              </a:defRPr>
            </a:lvl1pPr>
          </a:lstStyle>
          <a:p>
            <a:pPr lvl="0"/>
            <a:r>
              <a:rPr lang="en-US" dirty="0"/>
              <a:t>Insert here 2</a:t>
            </a:r>
          </a:p>
        </p:txBody>
      </p:sp>
      <p:sp>
        <p:nvSpPr>
          <p:cNvPr id="9" name="Content Placeholder 3">
            <a:extLst>
              <a:ext uri="{FF2B5EF4-FFF2-40B4-BE49-F238E27FC236}">
                <a16:creationId xmlns:a16="http://schemas.microsoft.com/office/drawing/2014/main" id="{5EAAA4B2-2F70-4899-9014-89954C200D50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6281896" y="4319291"/>
            <a:ext cx="2563240" cy="2024480"/>
          </a:xfrm>
        </p:spPr>
        <p:txBody>
          <a:bodyPr/>
          <a:lstStyle>
            <a:lvl1pPr marL="0" indent="0" algn="ctr">
              <a:buNone/>
              <a:defRPr>
                <a:solidFill>
                  <a:srgbClr val="000000"/>
                </a:solidFill>
              </a:defRPr>
            </a:lvl1pPr>
          </a:lstStyle>
          <a:p>
            <a:pPr lvl="0"/>
            <a:r>
              <a:rPr lang="en-US" dirty="0"/>
              <a:t>Insert here 3</a:t>
            </a:r>
          </a:p>
        </p:txBody>
      </p:sp>
      <p:sp>
        <p:nvSpPr>
          <p:cNvPr id="11" name="Content Placeholder 4">
            <a:extLst>
              <a:ext uri="{FF2B5EF4-FFF2-40B4-BE49-F238E27FC236}">
                <a16:creationId xmlns:a16="http://schemas.microsoft.com/office/drawing/2014/main" id="{138B1A98-C967-4B94-B1F7-E158393317F4}"/>
              </a:ext>
            </a:extLst>
          </p:cNvPr>
          <p:cNvSpPr>
            <a:spLocks noGrp="1"/>
          </p:cNvSpPr>
          <p:nvPr>
            <p:ph idx="15" hasCustomPrompt="1"/>
          </p:nvPr>
        </p:nvSpPr>
        <p:spPr>
          <a:xfrm>
            <a:off x="9151916" y="4319291"/>
            <a:ext cx="2563240" cy="2024480"/>
          </a:xfrm>
        </p:spPr>
        <p:txBody>
          <a:bodyPr/>
          <a:lstStyle>
            <a:lvl1pPr marL="0" indent="0" algn="ctr">
              <a:buNone/>
              <a:defRPr>
                <a:solidFill>
                  <a:srgbClr val="000000"/>
                </a:solidFill>
              </a:defRPr>
            </a:lvl1pPr>
          </a:lstStyle>
          <a:p>
            <a:pPr lvl="0"/>
            <a:r>
              <a:rPr lang="en-US" dirty="0"/>
              <a:t>Insert here 4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88260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lti Image/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3" name="Content Placeholder 1"/>
          <p:cNvSpPr>
            <a:spLocks noGrp="1"/>
          </p:cNvSpPr>
          <p:nvPr>
            <p:ph idx="1" hasCustomPrompt="1"/>
          </p:nvPr>
        </p:nvSpPr>
        <p:spPr>
          <a:xfrm>
            <a:off x="476844" y="1944375"/>
            <a:ext cx="2563240" cy="2024480"/>
          </a:xfrm>
        </p:spPr>
        <p:txBody>
          <a:bodyPr/>
          <a:lstStyle>
            <a:lvl1pPr marL="0" indent="0" algn="ctr">
              <a:buNone/>
              <a:defRPr>
                <a:solidFill>
                  <a:srgbClr val="000000"/>
                </a:solidFill>
              </a:defRPr>
            </a:lvl1pPr>
          </a:lstStyle>
          <a:p>
            <a:pPr lvl="0"/>
            <a:r>
              <a:rPr lang="en-US" dirty="0"/>
              <a:t>Insert here 1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A951D41C-52EA-4F3C-BC8E-A9309F4EB627}"/>
              </a:ext>
            </a:extLst>
          </p:cNvPr>
          <p:cNvSpPr>
            <a:spLocks noGrp="1"/>
          </p:cNvSpPr>
          <p:nvPr>
            <p:ph idx="11" hasCustomPrompt="1"/>
          </p:nvPr>
        </p:nvSpPr>
        <p:spPr>
          <a:xfrm>
            <a:off x="3382488" y="1944375"/>
            <a:ext cx="2563240" cy="2024480"/>
          </a:xfrm>
        </p:spPr>
        <p:txBody>
          <a:bodyPr/>
          <a:lstStyle>
            <a:lvl1pPr marL="0" indent="0" algn="ctr">
              <a:buNone/>
              <a:defRPr>
                <a:solidFill>
                  <a:srgbClr val="000000"/>
                </a:solidFill>
              </a:defRPr>
            </a:lvl1pPr>
          </a:lstStyle>
          <a:p>
            <a:pPr lvl="0"/>
            <a:r>
              <a:rPr lang="en-US" dirty="0"/>
              <a:t>Insert here 2</a:t>
            </a:r>
          </a:p>
        </p:txBody>
      </p:sp>
      <p:sp>
        <p:nvSpPr>
          <p:cNvPr id="17" name="Content Placeholder 3">
            <a:extLst>
              <a:ext uri="{FF2B5EF4-FFF2-40B4-BE49-F238E27FC236}">
                <a16:creationId xmlns:a16="http://schemas.microsoft.com/office/drawing/2014/main" id="{1CD2ACDE-E8DF-4B19-9DBB-017510EECF31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6281896" y="1953281"/>
            <a:ext cx="2563240" cy="2024480"/>
          </a:xfrm>
        </p:spPr>
        <p:txBody>
          <a:bodyPr/>
          <a:lstStyle>
            <a:lvl1pPr marL="0" indent="0" algn="ctr">
              <a:buNone/>
              <a:defRPr>
                <a:solidFill>
                  <a:srgbClr val="000000"/>
                </a:solidFill>
              </a:defRPr>
            </a:lvl1pPr>
          </a:lstStyle>
          <a:p>
            <a:pPr lvl="0"/>
            <a:r>
              <a:rPr lang="en-US" dirty="0"/>
              <a:t>Insert here 3</a:t>
            </a:r>
          </a:p>
        </p:txBody>
      </p:sp>
      <p:sp>
        <p:nvSpPr>
          <p:cNvPr id="19" name="Content Placeholder 4">
            <a:extLst>
              <a:ext uri="{FF2B5EF4-FFF2-40B4-BE49-F238E27FC236}">
                <a16:creationId xmlns:a16="http://schemas.microsoft.com/office/drawing/2014/main" id="{F18F8C24-8F67-4A0C-8E2F-54E8026EAD00}"/>
              </a:ext>
            </a:extLst>
          </p:cNvPr>
          <p:cNvSpPr>
            <a:spLocks noGrp="1"/>
          </p:cNvSpPr>
          <p:nvPr>
            <p:ph idx="15" hasCustomPrompt="1"/>
          </p:nvPr>
        </p:nvSpPr>
        <p:spPr>
          <a:xfrm>
            <a:off x="9151916" y="1953281"/>
            <a:ext cx="2563240" cy="2024480"/>
          </a:xfrm>
        </p:spPr>
        <p:txBody>
          <a:bodyPr/>
          <a:lstStyle>
            <a:lvl1pPr marL="0" indent="0" algn="ctr">
              <a:buNone/>
              <a:defRPr>
                <a:solidFill>
                  <a:srgbClr val="000000"/>
                </a:solidFill>
              </a:defRPr>
            </a:lvl1pPr>
          </a:lstStyle>
          <a:p>
            <a:pPr lvl="0"/>
            <a:r>
              <a:rPr lang="en-US" dirty="0"/>
              <a:t>Insert here 4</a:t>
            </a:r>
          </a:p>
        </p:txBody>
      </p:sp>
      <p:sp>
        <p:nvSpPr>
          <p:cNvPr id="9" name="Content Placeholder 5">
            <a:extLst>
              <a:ext uri="{FF2B5EF4-FFF2-40B4-BE49-F238E27FC236}">
                <a16:creationId xmlns:a16="http://schemas.microsoft.com/office/drawing/2014/main" id="{1950DDEC-E898-4F6D-A7F2-930A23B3C11F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476843" y="4128059"/>
            <a:ext cx="2563241" cy="2024480"/>
          </a:xfrm>
        </p:spPr>
        <p:txBody>
          <a:bodyPr/>
          <a:lstStyle>
            <a:lvl1pPr marL="0" indent="0" algn="ctr">
              <a:buNone/>
              <a:defRPr>
                <a:solidFill>
                  <a:srgbClr val="000000"/>
                </a:solidFill>
              </a:defRPr>
            </a:lvl1pPr>
          </a:lstStyle>
          <a:p>
            <a:pPr lvl="0"/>
            <a:r>
              <a:rPr lang="en-US" dirty="0"/>
              <a:t>Insert here 5</a:t>
            </a:r>
          </a:p>
        </p:txBody>
      </p:sp>
      <p:sp>
        <p:nvSpPr>
          <p:cNvPr id="16" name="Content Placeholder 6">
            <a:extLst>
              <a:ext uri="{FF2B5EF4-FFF2-40B4-BE49-F238E27FC236}">
                <a16:creationId xmlns:a16="http://schemas.microsoft.com/office/drawing/2014/main" id="{B7548D5A-3DFF-4FF5-A587-74246B76C1A7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3382487" y="4128059"/>
            <a:ext cx="2563241" cy="2024480"/>
          </a:xfrm>
        </p:spPr>
        <p:txBody>
          <a:bodyPr/>
          <a:lstStyle>
            <a:lvl1pPr marL="0" indent="0" algn="ctr">
              <a:buNone/>
              <a:defRPr>
                <a:solidFill>
                  <a:srgbClr val="000000"/>
                </a:solidFill>
              </a:defRPr>
            </a:lvl1pPr>
          </a:lstStyle>
          <a:p>
            <a:pPr lvl="0"/>
            <a:r>
              <a:rPr lang="en-US" dirty="0"/>
              <a:t>Insert here 6</a:t>
            </a:r>
          </a:p>
        </p:txBody>
      </p:sp>
      <p:sp>
        <p:nvSpPr>
          <p:cNvPr id="18" name="Content Placeholder 7">
            <a:extLst>
              <a:ext uri="{FF2B5EF4-FFF2-40B4-BE49-F238E27FC236}">
                <a16:creationId xmlns:a16="http://schemas.microsoft.com/office/drawing/2014/main" id="{A24E382A-7ED1-49CB-8053-85276CAEB9B2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6281895" y="4136965"/>
            <a:ext cx="2563241" cy="2024480"/>
          </a:xfrm>
        </p:spPr>
        <p:txBody>
          <a:bodyPr/>
          <a:lstStyle>
            <a:lvl1pPr marL="0" indent="0" algn="ctr">
              <a:buNone/>
              <a:defRPr>
                <a:solidFill>
                  <a:srgbClr val="000000"/>
                </a:solidFill>
              </a:defRPr>
            </a:lvl1pPr>
          </a:lstStyle>
          <a:p>
            <a:pPr lvl="0"/>
            <a:r>
              <a:rPr lang="en-US" dirty="0"/>
              <a:t>Insert here 7</a:t>
            </a:r>
          </a:p>
        </p:txBody>
      </p:sp>
      <p:sp>
        <p:nvSpPr>
          <p:cNvPr id="20" name="Content Placeholder 8">
            <a:extLst>
              <a:ext uri="{FF2B5EF4-FFF2-40B4-BE49-F238E27FC236}">
                <a16:creationId xmlns:a16="http://schemas.microsoft.com/office/drawing/2014/main" id="{AC6187B3-59CD-4356-83E5-962B5ACC4AEB}"/>
              </a:ext>
            </a:extLst>
          </p:cNvPr>
          <p:cNvSpPr>
            <a:spLocks noGrp="1"/>
          </p:cNvSpPr>
          <p:nvPr>
            <p:ph idx="16" hasCustomPrompt="1"/>
          </p:nvPr>
        </p:nvSpPr>
        <p:spPr>
          <a:xfrm>
            <a:off x="9151915" y="4136965"/>
            <a:ext cx="2563241" cy="2024480"/>
          </a:xfrm>
        </p:spPr>
        <p:txBody>
          <a:bodyPr/>
          <a:lstStyle>
            <a:lvl1pPr marL="0" indent="0" algn="ctr">
              <a:buNone/>
              <a:defRPr>
                <a:solidFill>
                  <a:srgbClr val="000000"/>
                </a:solidFill>
              </a:defRPr>
            </a:lvl1pPr>
          </a:lstStyle>
          <a:p>
            <a:pPr lvl="0"/>
            <a:r>
              <a:rPr lang="en-US" dirty="0"/>
              <a:t>Insert here 8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58707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Image/On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8" name="Image Placeholder 1"/>
          <p:cNvSpPr>
            <a:spLocks noGrp="1"/>
          </p:cNvSpPr>
          <p:nvPr>
            <p:ph sz="half" idx="13" hasCustomPrompt="1"/>
          </p:nvPr>
        </p:nvSpPr>
        <p:spPr>
          <a:xfrm>
            <a:off x="476843" y="1825628"/>
            <a:ext cx="2875957" cy="2045728"/>
          </a:xfrm>
        </p:spPr>
        <p:txBody>
          <a:bodyPr/>
          <a:lstStyle>
            <a:lvl1pPr marL="0" indent="0" algn="l">
              <a:buNone/>
              <a:defRPr>
                <a:solidFill>
                  <a:srgbClr val="000000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en-US" dirty="0"/>
              <a:t>Image 1</a:t>
            </a:r>
          </a:p>
        </p:txBody>
      </p:sp>
      <p:sp>
        <p:nvSpPr>
          <p:cNvPr id="7" name="Image Placeholder 2">
            <a:extLst>
              <a:ext uri="{FF2B5EF4-FFF2-40B4-BE49-F238E27FC236}">
                <a16:creationId xmlns:a16="http://schemas.microsoft.com/office/drawing/2014/main" id="{9100EECD-9921-43E0-9472-84C089BD629F}"/>
              </a:ext>
            </a:extLst>
          </p:cNvPr>
          <p:cNvSpPr>
            <a:spLocks noGrp="1"/>
          </p:cNvSpPr>
          <p:nvPr>
            <p:ph sz="half" idx="14" hasCustomPrompt="1"/>
          </p:nvPr>
        </p:nvSpPr>
        <p:spPr>
          <a:xfrm>
            <a:off x="476843" y="4132558"/>
            <a:ext cx="2875957" cy="2045727"/>
          </a:xfrm>
        </p:spPr>
        <p:txBody>
          <a:bodyPr/>
          <a:lstStyle>
            <a:lvl1pPr marL="0" indent="0" algn="l">
              <a:buNone/>
              <a:defRPr>
                <a:solidFill>
                  <a:srgbClr val="000000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en-US" dirty="0"/>
              <a:t>Image 2</a:t>
            </a:r>
          </a:p>
        </p:txBody>
      </p:sp>
      <p:sp>
        <p:nvSpPr>
          <p:cNvPr id="9" name="Content Placeholder"/>
          <p:cNvSpPr>
            <a:spLocks noGrp="1"/>
          </p:cNvSpPr>
          <p:nvPr>
            <p:ph sz="half" idx="2" hasCustomPrompt="1"/>
          </p:nvPr>
        </p:nvSpPr>
        <p:spPr>
          <a:xfrm>
            <a:off x="3624200" y="1825625"/>
            <a:ext cx="8090957" cy="4351338"/>
          </a:xfrm>
        </p:spPr>
        <p:txBody>
          <a:bodyPr/>
          <a:lstStyle>
            <a:lvl1pPr>
              <a:spcAft>
                <a:spcPts val="800"/>
              </a:spcAft>
              <a:defRPr sz="2400" b="0">
                <a:solidFill>
                  <a:srgbClr val="000000"/>
                </a:solidFill>
              </a:defRPr>
            </a:lvl1pPr>
            <a:lvl2pPr>
              <a:spcAft>
                <a:spcPts val="800"/>
              </a:spcAft>
              <a:defRPr sz="2400" b="0">
                <a:solidFill>
                  <a:srgbClr val="000000"/>
                </a:solidFill>
              </a:defRPr>
            </a:lvl2pPr>
            <a:lvl3pPr>
              <a:spcAft>
                <a:spcPts val="800"/>
              </a:spcAft>
              <a:defRPr sz="2400" b="0">
                <a:solidFill>
                  <a:srgbClr val="000000"/>
                </a:solidFill>
              </a:defRPr>
            </a:lvl3pPr>
            <a:lvl4pPr marL="13716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None/>
              <a:tabLst/>
              <a:defRPr>
                <a:solidFill>
                  <a:srgbClr val="000000"/>
                </a:solidFill>
              </a:defRPr>
            </a:lvl4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marL="1714500" marR="0" lvl="3" indent="-3429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Fourth Level</a:t>
            </a:r>
          </a:p>
          <a:p>
            <a:pPr lvl="3"/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880722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ags" Target="../tags/tag2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5" Type="http://schemas.openxmlformats.org/officeDocument/2006/relationships/tags" Target="../tags/tag15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F3CEB08-7511-4ACD-A0D7-6D08EF1B42A9}"/>
              </a:ext>
            </a:extLst>
          </p:cNvPr>
          <p:cNvSpPr txBox="1">
            <a:spLocks/>
          </p:cNvSpPr>
          <p:nvPr userDrawn="1"/>
        </p:nvSpPr>
        <p:spPr>
          <a:xfrm>
            <a:off x="11082189" y="6449054"/>
            <a:ext cx="73429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Calibri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+mn-ea"/>
                <a:cs typeface="+mn-cs"/>
              </a:defRPr>
            </a:lvl9pPr>
          </a:lstStyle>
          <a:p>
            <a:fld id="{963FCBED-9BC8-44C8-B578-C394BC67F972}" type="slidenum">
              <a:rPr lang="en-US" sz="1100" smtClean="0">
                <a:solidFill>
                  <a:schemeClr val="bg2">
                    <a:lumMod val="10000"/>
                  </a:schemeClr>
                </a:solidFill>
                <a:latin typeface="+mn-lt"/>
              </a:rPr>
              <a:pPr/>
              <a:t>‹#›</a:t>
            </a:fld>
            <a:endParaRPr lang="en-US" sz="1100" dirty="0">
              <a:solidFill>
                <a:schemeClr val="bg2">
                  <a:lumMod val="10000"/>
                </a:schemeClr>
              </a:solidFill>
              <a:latin typeface="+mn-lt"/>
            </a:endParaRPr>
          </a:p>
        </p:txBody>
      </p:sp>
      <p:sp>
        <p:nvSpPr>
          <p:cNvPr id="2" name="Title Placeholder"/>
          <p:cNvSpPr>
            <a:spLocks noGrp="1"/>
          </p:cNvSpPr>
          <p:nvPr>
            <p:ph type="title"/>
          </p:nvPr>
        </p:nvSpPr>
        <p:spPr>
          <a:xfrm>
            <a:off x="476843" y="473245"/>
            <a:ext cx="11241915" cy="121744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dirty="0"/>
              <a:t>Slide Title</a:t>
            </a:r>
            <a:br>
              <a:rPr lang="en-US" dirty="0"/>
            </a:b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6843" y="1825625"/>
            <a:ext cx="11241915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pic>
        <p:nvPicPr>
          <p:cNvPr id="5" name="Logo">
            <a:extLst>
              <a:ext uri="{FF2B5EF4-FFF2-40B4-BE49-F238E27FC236}">
                <a16:creationId xmlns:a16="http://schemas.microsoft.com/office/drawing/2014/main" id="{7D9DE7A7-3324-4B9D-A406-42B62C5A8F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286" y="6444088"/>
            <a:ext cx="1262321" cy="28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Copyright">
            <a:extLst>
              <a:ext uri="{FF2B5EF4-FFF2-40B4-BE49-F238E27FC236}">
                <a16:creationId xmlns:a16="http://schemas.microsoft.com/office/drawing/2014/main" id="{0E6636BF-D3CC-4DFC-A057-41CF187194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 userDrawn="1"/>
        </p:nvSpPr>
        <p:spPr>
          <a:xfrm>
            <a:off x="2103120" y="6355080"/>
            <a:ext cx="896112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chemeClr val="accent1"/>
                </a:solidFill>
                <a:latin typeface="+mn-lt"/>
              </a:rPr>
              <a:t>Brigham &amp; Houston, </a:t>
            </a:r>
            <a:r>
              <a:rPr lang="en-US" sz="1100" i="1" dirty="0">
                <a:solidFill>
                  <a:schemeClr val="accent1"/>
                </a:solidFill>
                <a:latin typeface="+mn-lt"/>
              </a:rPr>
              <a:t>Fundamentals of Financial Management</a:t>
            </a:r>
            <a:r>
              <a:rPr lang="en-US" sz="1100" dirty="0">
                <a:solidFill>
                  <a:schemeClr val="accent1"/>
                </a:solidFill>
                <a:latin typeface="+mn-lt"/>
              </a:rPr>
              <a:t>, Sixteenth Edition. © 2022 Cengage. All Rights Reserved. May not be scanned, copied or duplicated, or posted to a publicly accessible website, in whole or in part.</a:t>
            </a:r>
          </a:p>
        </p:txBody>
      </p:sp>
    </p:spTree>
    <p:custDataLst>
      <p:tags r:id="rId15"/>
    </p:custDataLst>
    <p:extLst>
      <p:ext uri="{BB962C8B-B14F-4D97-AF65-F5344CB8AC3E}">
        <p14:creationId xmlns:p14="http://schemas.microsoft.com/office/powerpoint/2010/main" val="682046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5" r:id="rId1"/>
    <p:sldLayoutId id="2147483763" r:id="rId2"/>
    <p:sldLayoutId id="2147483753" r:id="rId3"/>
    <p:sldLayoutId id="2147483728" r:id="rId4"/>
    <p:sldLayoutId id="2147483736" r:id="rId5"/>
    <p:sldLayoutId id="2147483729" r:id="rId6"/>
    <p:sldLayoutId id="2147483760" r:id="rId7"/>
    <p:sldLayoutId id="2147483730" r:id="rId8"/>
    <p:sldLayoutId id="2147483732" r:id="rId9"/>
    <p:sldLayoutId id="2147483761" r:id="rId10"/>
    <p:sldLayoutId id="2147483737" r:id="rId11"/>
    <p:sldLayoutId id="2147483762" r:id="rId12"/>
    <p:sldLayoutId id="2147483766" r:id="rId13"/>
  </p:sldLayoutIdLst>
  <p:hf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spcAft>
          <a:spcPts val="800"/>
        </a:spcAft>
        <a:buClr>
          <a:schemeClr val="accent1"/>
        </a:buClr>
        <a:buFont typeface="Arial" panose="020B0604020202020204" pitchFamily="34" charset="0"/>
        <a:buChar char="•"/>
        <a:defRPr sz="2400" b="0" kern="1200">
          <a:solidFill>
            <a:srgbClr val="000000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800"/>
        </a:spcAft>
        <a:buClr>
          <a:schemeClr val="accent1"/>
        </a:buClr>
        <a:buFont typeface="Arial" panose="020B0604020202020204" pitchFamily="34" charset="0"/>
        <a:buChar char="−"/>
        <a:defRPr sz="2400" b="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800"/>
        </a:spcAft>
        <a:buClr>
          <a:schemeClr val="accent1"/>
        </a:buClr>
        <a:buSzPct val="80000"/>
        <a:buFont typeface="Wingdings" panose="05000000000000000000" pitchFamily="2" charset="2"/>
        <a:buChar char="§"/>
        <a:defRPr sz="2400" b="0" kern="1200">
          <a:solidFill>
            <a:srgbClr val="000000"/>
          </a:solidFill>
          <a:latin typeface="+mn-lt"/>
          <a:ea typeface="+mn-ea"/>
          <a:cs typeface="+mn-cs"/>
        </a:defRPr>
      </a:lvl3pPr>
      <a:lvl4pPr marL="1714500" indent="-342900" algn="l" defTabSz="914400" rtl="0" eaLnBrk="1" latinLnBrk="0" hangingPunct="1">
        <a:lnSpc>
          <a:spcPct val="90000"/>
        </a:lnSpc>
        <a:spcBef>
          <a:spcPts val="500"/>
        </a:spcBef>
        <a:buSzPct val="100000"/>
        <a:buFont typeface="Arial" panose="020B0604020202020204" pitchFamily="34" charset="0"/>
        <a:buChar char="•"/>
        <a:defRPr sz="2400" b="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3200" b="1" kern="1200">
          <a:solidFill>
            <a:schemeClr val="accent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F3CEB08-7511-4ACD-A0D7-6D08EF1B42A9}"/>
              </a:ext>
            </a:extLst>
          </p:cNvPr>
          <p:cNvSpPr txBox="1">
            <a:spLocks/>
          </p:cNvSpPr>
          <p:nvPr userDrawn="1"/>
        </p:nvSpPr>
        <p:spPr>
          <a:xfrm>
            <a:off x="11082189" y="6449054"/>
            <a:ext cx="73429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Calibri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+mn-ea"/>
                <a:cs typeface="+mn-cs"/>
              </a:defRPr>
            </a:lvl9pPr>
          </a:lstStyle>
          <a:p>
            <a:fld id="{963FCBED-9BC8-44C8-B578-C394BC67F972}" type="slidenum">
              <a:rPr lang="en-US" sz="1100" smtClean="0">
                <a:solidFill>
                  <a:schemeClr val="bg2">
                    <a:lumMod val="10000"/>
                  </a:schemeClr>
                </a:solidFill>
                <a:latin typeface="+mn-lt"/>
              </a:rPr>
              <a:pPr/>
              <a:t>‹#›</a:t>
            </a:fld>
            <a:endParaRPr lang="en-US" sz="1100" dirty="0">
              <a:solidFill>
                <a:schemeClr val="bg2">
                  <a:lumMod val="10000"/>
                </a:schemeClr>
              </a:solidFill>
              <a:latin typeface="+mn-lt"/>
            </a:endParaRPr>
          </a:p>
        </p:txBody>
      </p:sp>
      <p:sp>
        <p:nvSpPr>
          <p:cNvPr id="2" name="Title Placeholder"/>
          <p:cNvSpPr>
            <a:spLocks noGrp="1"/>
          </p:cNvSpPr>
          <p:nvPr>
            <p:ph type="title"/>
          </p:nvPr>
        </p:nvSpPr>
        <p:spPr>
          <a:xfrm>
            <a:off x="476843" y="473245"/>
            <a:ext cx="11241915" cy="121744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dirty="0"/>
              <a:t>Slide Title</a:t>
            </a:r>
            <a:br>
              <a:rPr lang="en-US" dirty="0"/>
            </a:b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6843" y="1825625"/>
            <a:ext cx="11241915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pic>
        <p:nvPicPr>
          <p:cNvPr id="5" name="Logo">
            <a:extLst>
              <a:ext uri="{FF2B5EF4-FFF2-40B4-BE49-F238E27FC236}">
                <a16:creationId xmlns:a16="http://schemas.microsoft.com/office/drawing/2014/main" id="{7D9DE7A7-3324-4B9D-A406-42B62C5A8F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286" y="6444088"/>
            <a:ext cx="1262321" cy="28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Copyright">
            <a:extLst>
              <a:ext uri="{FF2B5EF4-FFF2-40B4-BE49-F238E27FC236}">
                <a16:creationId xmlns:a16="http://schemas.microsoft.com/office/drawing/2014/main" id="{0E6636BF-D3CC-4DFC-A057-41CF187194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 userDrawn="1"/>
        </p:nvSpPr>
        <p:spPr>
          <a:xfrm>
            <a:off x="2103120" y="6355080"/>
            <a:ext cx="896112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chemeClr val="accent1"/>
                </a:solidFill>
                <a:latin typeface="+mn-lt"/>
              </a:rPr>
              <a:t>Brigham &amp; Houston, </a:t>
            </a:r>
            <a:r>
              <a:rPr lang="en-US" sz="1100" i="1" dirty="0">
                <a:solidFill>
                  <a:schemeClr val="accent1"/>
                </a:solidFill>
                <a:latin typeface="+mn-lt"/>
              </a:rPr>
              <a:t>Fundamentals of Financial Management</a:t>
            </a:r>
            <a:r>
              <a:rPr lang="en-US" sz="1100" dirty="0">
                <a:solidFill>
                  <a:schemeClr val="accent1"/>
                </a:solidFill>
                <a:latin typeface="+mn-lt"/>
              </a:rPr>
              <a:t>, Sixteenth Edition. © 2022 Cengage. All Rights Reserved. May not be scanned, copied or duplicated, or posted to a publicly accessible website, in whole or in part.</a:t>
            </a:r>
          </a:p>
        </p:txBody>
      </p:sp>
    </p:spTree>
    <p:custDataLst>
      <p:tags r:id="rId15"/>
    </p:custDataLst>
    <p:extLst>
      <p:ext uri="{BB962C8B-B14F-4D97-AF65-F5344CB8AC3E}">
        <p14:creationId xmlns:p14="http://schemas.microsoft.com/office/powerpoint/2010/main" val="1344413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8" r:id="rId1"/>
    <p:sldLayoutId id="2147483769" r:id="rId2"/>
    <p:sldLayoutId id="2147483770" r:id="rId3"/>
    <p:sldLayoutId id="2147483771" r:id="rId4"/>
    <p:sldLayoutId id="2147483772" r:id="rId5"/>
    <p:sldLayoutId id="2147483773" r:id="rId6"/>
    <p:sldLayoutId id="2147483774" r:id="rId7"/>
    <p:sldLayoutId id="2147483775" r:id="rId8"/>
    <p:sldLayoutId id="2147483776" r:id="rId9"/>
    <p:sldLayoutId id="2147483777" r:id="rId10"/>
    <p:sldLayoutId id="2147483778" r:id="rId11"/>
    <p:sldLayoutId id="2147483779" r:id="rId12"/>
    <p:sldLayoutId id="2147483780" r:id="rId13"/>
  </p:sldLayoutIdLst>
  <p:hf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spcAft>
          <a:spcPts val="800"/>
        </a:spcAft>
        <a:buClr>
          <a:schemeClr val="accent1"/>
        </a:buClr>
        <a:buFont typeface="Arial" panose="020B0604020202020204" pitchFamily="34" charset="0"/>
        <a:buChar char="•"/>
        <a:defRPr sz="2400" b="0" kern="1200">
          <a:solidFill>
            <a:srgbClr val="000000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800"/>
        </a:spcAft>
        <a:buClr>
          <a:schemeClr val="accent1"/>
        </a:buClr>
        <a:buFont typeface="Arial" panose="020B0604020202020204" pitchFamily="34" charset="0"/>
        <a:buChar char="−"/>
        <a:defRPr sz="2400" b="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800"/>
        </a:spcAft>
        <a:buClr>
          <a:schemeClr val="accent1"/>
        </a:buClr>
        <a:buSzPct val="80000"/>
        <a:buFont typeface="Wingdings" panose="05000000000000000000" pitchFamily="2" charset="2"/>
        <a:buChar char="§"/>
        <a:defRPr sz="2400" b="0" kern="1200">
          <a:solidFill>
            <a:srgbClr val="000000"/>
          </a:solidFill>
          <a:latin typeface="+mn-lt"/>
          <a:ea typeface="+mn-ea"/>
          <a:cs typeface="+mn-cs"/>
        </a:defRPr>
      </a:lvl3pPr>
      <a:lvl4pPr marL="1714500" indent="-342900" algn="l" defTabSz="914400" rtl="0" eaLnBrk="1" latinLnBrk="0" hangingPunct="1">
        <a:lnSpc>
          <a:spcPct val="90000"/>
        </a:lnSpc>
        <a:spcBef>
          <a:spcPts val="500"/>
        </a:spcBef>
        <a:buSzPct val="100000"/>
        <a:buFont typeface="Arial" panose="020B0604020202020204" pitchFamily="34" charset="0"/>
        <a:buChar char="•"/>
        <a:defRPr sz="2400" b="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3200" b="1" kern="1200">
          <a:solidFill>
            <a:schemeClr val="accent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3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3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40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4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4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4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4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4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4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29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4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48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49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50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9.xml"/><Relationship Id="rId1" Type="http://schemas.openxmlformats.org/officeDocument/2006/relationships/tags" Target="../tags/tag5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5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53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8.wmf"/><Relationship Id="rId4" Type="http://schemas.openxmlformats.org/officeDocument/2006/relationships/oleObject" Target="../embeddings/oleObject1.bin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5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55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5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30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5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3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3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3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3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3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9.xml"/><Relationship Id="rId1" Type="http://schemas.openxmlformats.org/officeDocument/2006/relationships/tags" Target="../tags/tag3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D43E06-9408-4115-B26E-902F4A09B42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Chapter 10</a:t>
            </a:r>
            <a:endParaRPr lang="en-US" noProof="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108450C-4596-467D-B140-A6F839E5FCC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/>
              <a:t>The Cost of Capital</a:t>
            </a:r>
          </a:p>
        </p:txBody>
      </p:sp>
      <p:pic>
        <p:nvPicPr>
          <p:cNvPr id="7" name="Picture 3">
            <a:extLst>
              <a:ext uri="{FF2B5EF4-FFF2-40B4-BE49-F238E27FC236}">
                <a16:creationId xmlns:a16="http://schemas.microsoft.com/office/drawing/2014/main" id="{A0BABB19-D4DC-455F-9832-C3067CEACE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11"/>
          </p:nvPr>
        </p:nvPicPr>
        <p:blipFill>
          <a:blip r:embed="rId2"/>
          <a:stretch>
            <a:fillRect/>
          </a:stretch>
        </p:blipFill>
        <p:spPr>
          <a:xfrm>
            <a:off x="182017" y="268287"/>
            <a:ext cx="3341341" cy="4114800"/>
          </a:xfrm>
          <a:prstGeom prst="rect">
            <a:avLst/>
          </a:prstGeom>
        </p:spPr>
      </p:pic>
      <p:pic>
        <p:nvPicPr>
          <p:cNvPr id="8" name="Picture 4">
            <a:extLst>
              <a:ext uri="{FF2B5EF4-FFF2-40B4-BE49-F238E27FC236}">
                <a16:creationId xmlns:a16="http://schemas.microsoft.com/office/drawing/2014/main" id="{4267FECB-9676-44F6-B0C3-216136ADED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3"/>
          <a:stretch>
            <a:fillRect/>
          </a:stretch>
        </p:blipFill>
        <p:spPr>
          <a:xfrm>
            <a:off x="3615252" y="268287"/>
            <a:ext cx="3275597" cy="4114800"/>
          </a:xfrm>
          <a:prstGeom prst="rect">
            <a:avLst/>
          </a:prstGeom>
        </p:spPr>
      </p:pic>
      <p:sp>
        <p:nvSpPr>
          <p:cNvPr id="5" name="Text Placeholder 5">
            <a:extLst>
              <a:ext uri="{FF2B5EF4-FFF2-40B4-BE49-F238E27FC236}">
                <a16:creationId xmlns:a16="http://schemas.microsoft.com/office/drawing/2014/main" id="{16AD9E21-F401-4365-8D18-49A68173CEA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noProof="0" dirty="0"/>
              <a:t>Brigham &amp; Houston, </a:t>
            </a:r>
            <a:r>
              <a:rPr lang="en-US" i="1" noProof="0" dirty="0"/>
              <a:t>Fundamentals of Financial Management</a:t>
            </a:r>
            <a:r>
              <a:rPr lang="en-US" noProof="0" dirty="0"/>
              <a:t>, Sixteenth Edition. © 2022 Cengage. All Rights Reserved. May not be scanned, copied or duplicated, or posted to a publicly accessible website, in whole or in part.</a:t>
            </a:r>
          </a:p>
        </p:txBody>
      </p:sp>
    </p:spTree>
    <p:extLst>
      <p:ext uri="{BB962C8B-B14F-4D97-AF65-F5344CB8AC3E}">
        <p14:creationId xmlns:p14="http://schemas.microsoft.com/office/powerpoint/2010/main" val="37813350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EEB640D7-0C9E-48B9-8555-49960DBA19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Component Cost of Debt (1 of 2)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07596D73-B5CE-494B-9292-DE6847A7D0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spcBef>
                <a:spcPts val="1200"/>
              </a:spcBef>
              <a:spcAft>
                <a:spcPts val="1200"/>
              </a:spcAft>
              <a:buClrTx/>
              <a:buNone/>
            </a:pPr>
            <a:r>
              <a:rPr lang="en-US" noProof="0" dirty="0"/>
              <a:t>WACC = </a:t>
            </a:r>
            <a:r>
              <a:rPr lang="en-US" noProof="0" dirty="0" err="1"/>
              <a:t>w</a:t>
            </a:r>
            <a:r>
              <a:rPr lang="en-US" baseline="-25000" noProof="0" dirty="0" err="1"/>
              <a:t>d</a:t>
            </a:r>
            <a:r>
              <a:rPr lang="en-US" noProof="0" dirty="0" err="1">
                <a:solidFill>
                  <a:srgbClr val="C84600"/>
                </a:solidFill>
              </a:rPr>
              <a:t>r</a:t>
            </a:r>
            <a:r>
              <a:rPr lang="en-US" baseline="-25000" noProof="0" dirty="0" err="1">
                <a:solidFill>
                  <a:srgbClr val="C84600"/>
                </a:solidFill>
              </a:rPr>
              <a:t>d</a:t>
            </a:r>
            <a:r>
              <a:rPr lang="en-US" noProof="0" dirty="0">
                <a:solidFill>
                  <a:srgbClr val="C84600"/>
                </a:solidFill>
              </a:rPr>
              <a:t>(1 – T)</a:t>
            </a:r>
            <a:r>
              <a:rPr lang="en-US" noProof="0" dirty="0"/>
              <a:t> + </a:t>
            </a:r>
            <a:r>
              <a:rPr lang="en-US" noProof="0" dirty="0" err="1"/>
              <a:t>w</a:t>
            </a:r>
            <a:r>
              <a:rPr lang="en-US" baseline="-25000" noProof="0" dirty="0" err="1"/>
              <a:t>p</a:t>
            </a:r>
            <a:r>
              <a:rPr lang="en-US" noProof="0" dirty="0" err="1"/>
              <a:t>r</a:t>
            </a:r>
            <a:r>
              <a:rPr lang="en-US" baseline="-25000" noProof="0" dirty="0" err="1"/>
              <a:t>p</a:t>
            </a:r>
            <a:r>
              <a:rPr lang="en-US" noProof="0" dirty="0"/>
              <a:t> + </a:t>
            </a:r>
            <a:r>
              <a:rPr lang="en-US" noProof="0" dirty="0" err="1"/>
              <a:t>w</a:t>
            </a:r>
            <a:r>
              <a:rPr lang="en-US" baseline="-25000" noProof="0" dirty="0" err="1"/>
              <a:t>c</a:t>
            </a:r>
            <a:r>
              <a:rPr lang="en-US" noProof="0" dirty="0" err="1"/>
              <a:t>r</a:t>
            </a:r>
            <a:r>
              <a:rPr lang="en-US" baseline="-25000" noProof="0" dirty="0" err="1"/>
              <a:t>s</a:t>
            </a:r>
            <a:r>
              <a:rPr lang="en-US" noProof="0" dirty="0"/>
              <a:t> </a:t>
            </a:r>
          </a:p>
          <a:p>
            <a:pPr marL="365760" indent="-365760">
              <a:spcBef>
                <a:spcPts val="1200"/>
              </a:spcBef>
              <a:spcAft>
                <a:spcPts val="1200"/>
              </a:spcAft>
              <a:buClrTx/>
            </a:pPr>
            <a:r>
              <a:rPr lang="en-US" noProof="0" dirty="0" err="1"/>
              <a:t>r</a:t>
            </a:r>
            <a:r>
              <a:rPr lang="en-US" baseline="-25000" noProof="0" dirty="0" err="1"/>
              <a:t>d</a:t>
            </a:r>
            <a:r>
              <a:rPr lang="en-US" noProof="0" dirty="0"/>
              <a:t> is the marginal cost of debt capital.</a:t>
            </a:r>
          </a:p>
          <a:p>
            <a:pPr marL="365760" indent="-365760">
              <a:spcBef>
                <a:spcPts val="1200"/>
              </a:spcBef>
              <a:spcAft>
                <a:spcPts val="1200"/>
              </a:spcAft>
              <a:buClrTx/>
            </a:pPr>
            <a:r>
              <a:rPr lang="en-US" noProof="0" dirty="0"/>
              <a:t>The yield to maturity on outstanding L-T debt is often used as a measure of r</a:t>
            </a:r>
            <a:r>
              <a:rPr lang="en-US" baseline="-25000" noProof="0" dirty="0"/>
              <a:t>d</a:t>
            </a:r>
            <a:r>
              <a:rPr lang="en-US" noProof="0" dirty="0"/>
              <a:t>.</a:t>
            </a:r>
          </a:p>
          <a:p>
            <a:pPr marL="365760" indent="-365760">
              <a:spcBef>
                <a:spcPts val="1200"/>
              </a:spcBef>
              <a:spcAft>
                <a:spcPts val="1200"/>
              </a:spcAft>
              <a:buClrTx/>
            </a:pPr>
            <a:r>
              <a:rPr lang="en-US" noProof="0" dirty="0"/>
              <a:t>Why tax-adjust; i.e., why </a:t>
            </a:r>
            <a:r>
              <a:rPr lang="en-US" noProof="0" dirty="0" err="1"/>
              <a:t>r</a:t>
            </a:r>
            <a:r>
              <a:rPr lang="en-US" baseline="-25000" noProof="0" dirty="0" err="1"/>
              <a:t>d</a:t>
            </a:r>
            <a:r>
              <a:rPr lang="en-US" noProof="0" dirty="0"/>
              <a:t>(1 – T)?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284723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EEB640D7-0C9E-48B9-8555-49960DBA19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noProof="0" dirty="0"/>
              <a:t>A 15-year, 12% semiannual coupon bond sells for $1,153.72.  What is the cost of debt (</a:t>
            </a:r>
            <a:r>
              <a:rPr lang="en-US" sz="3600" noProof="0" dirty="0" err="1"/>
              <a:t>r</a:t>
            </a:r>
            <a:r>
              <a:rPr lang="en-US" sz="3600" baseline="-25000" noProof="0" dirty="0" err="1"/>
              <a:t>d</a:t>
            </a:r>
            <a:r>
              <a:rPr lang="en-US" sz="3600" noProof="0" dirty="0"/>
              <a:t>)?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68F31C6A-E566-426E-BB47-D6353107DCB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76843" y="1857695"/>
            <a:ext cx="11241915" cy="505678"/>
          </a:xfrm>
        </p:spPr>
        <p:txBody>
          <a:bodyPr/>
          <a:lstStyle/>
          <a:p>
            <a:pPr marL="365760" indent="-365760">
              <a:buClrTx/>
              <a:buFont typeface="Arial" panose="020B0604020202020204" pitchFamily="34" charset="0"/>
              <a:buChar char="•"/>
            </a:pPr>
            <a:r>
              <a:rPr lang="en-US" sz="2400" b="0" noProof="0" dirty="0"/>
              <a:t>Remember, the bond pays a semiannual coupon, so </a:t>
            </a:r>
            <a:r>
              <a:rPr lang="en-US" sz="2400" b="0" noProof="0" dirty="0" err="1"/>
              <a:t>r</a:t>
            </a:r>
            <a:r>
              <a:rPr lang="en-US" sz="2400" b="0" baseline="-25000" noProof="0" dirty="0" err="1"/>
              <a:t>d</a:t>
            </a:r>
            <a:r>
              <a:rPr lang="en-US" sz="2400" b="0" noProof="0" dirty="0"/>
              <a:t> = 5.0% × 2 = 10%.</a:t>
            </a:r>
          </a:p>
        </p:txBody>
      </p:sp>
      <p:pic>
        <p:nvPicPr>
          <p:cNvPr id="6" name="Picture 3" descr="Calculator Methods: Cost of Debt &#10;&#10;Graphic showing the calculator Inputs and Output needed to solve for the cost of debt. ">
            <a:extLst>
              <a:ext uri="{FF2B5EF4-FFF2-40B4-BE49-F238E27FC236}">
                <a16:creationId xmlns:a16="http://schemas.microsoft.com/office/drawing/2014/main" id="{73490661-54D6-44EE-9221-89B4ED88962C}"/>
              </a:ext>
            </a:extLst>
          </p:cNvPr>
          <p:cNvPicPr>
            <a:picLocks noGrp="1" noChangeAspect="1"/>
          </p:cNvPicPr>
          <p:nvPr>
            <p:ph idx="10"/>
          </p:nvPr>
        </p:nvPicPr>
        <p:blipFill>
          <a:blip r:embed="rId3"/>
          <a:stretch>
            <a:fillRect/>
          </a:stretch>
        </p:blipFill>
        <p:spPr>
          <a:xfrm>
            <a:off x="1427713" y="2894427"/>
            <a:ext cx="9336573" cy="2560320"/>
          </a:xfr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9826499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EEB640D7-0C9E-48B9-8555-49960DBA19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Component Cost of Debt (2 of 2)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07596D73-B5CE-494B-9292-DE6847A7D0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5760" indent="-365760">
              <a:spcBef>
                <a:spcPts val="1200"/>
              </a:spcBef>
              <a:spcAft>
                <a:spcPts val="1200"/>
              </a:spcAft>
              <a:buClrTx/>
            </a:pPr>
            <a:r>
              <a:rPr lang="en-US" noProof="0" dirty="0"/>
              <a:t>Interest is tax deductible, so </a:t>
            </a:r>
          </a:p>
          <a:p>
            <a:pPr marL="0" indent="0">
              <a:spcBef>
                <a:spcPts val="1200"/>
              </a:spcBef>
              <a:spcAft>
                <a:spcPts val="1200"/>
              </a:spcAft>
              <a:buClrTx/>
              <a:buNone/>
            </a:pPr>
            <a:r>
              <a:rPr lang="en-US" noProof="0" dirty="0"/>
              <a:t>	AT </a:t>
            </a:r>
            <a:r>
              <a:rPr lang="en-US" noProof="0" dirty="0" err="1"/>
              <a:t>r</a:t>
            </a:r>
            <a:r>
              <a:rPr lang="en-US" baseline="-25000" noProof="0" dirty="0" err="1"/>
              <a:t>d</a:t>
            </a:r>
            <a:r>
              <a:rPr lang="en-US" baseline="-25000" noProof="0" dirty="0"/>
              <a:t> </a:t>
            </a:r>
            <a:r>
              <a:rPr lang="en-US" noProof="0" dirty="0"/>
              <a:t>= BT </a:t>
            </a:r>
            <a:r>
              <a:rPr lang="en-US" noProof="0" dirty="0" err="1"/>
              <a:t>r</a:t>
            </a:r>
            <a:r>
              <a:rPr lang="en-US" baseline="-25000" noProof="0" dirty="0" err="1"/>
              <a:t>d</a:t>
            </a:r>
            <a:r>
              <a:rPr lang="en-US" noProof="0" dirty="0"/>
              <a:t>(1 – T)</a:t>
            </a:r>
          </a:p>
          <a:p>
            <a:pPr marL="0" indent="0">
              <a:spcBef>
                <a:spcPts val="1200"/>
              </a:spcBef>
              <a:spcAft>
                <a:spcPts val="1200"/>
              </a:spcAft>
              <a:buClrTx/>
              <a:buNone/>
            </a:pPr>
            <a:r>
              <a:rPr lang="en-US" noProof="0" dirty="0"/>
              <a:t>	         = 10%(1 – 0.25) = 7.5%</a:t>
            </a:r>
          </a:p>
          <a:p>
            <a:pPr marL="365760" indent="-365760">
              <a:spcBef>
                <a:spcPts val="1200"/>
              </a:spcBef>
              <a:spcAft>
                <a:spcPts val="1200"/>
              </a:spcAft>
              <a:buClrTx/>
            </a:pPr>
            <a:r>
              <a:rPr lang="en-US" noProof="0" dirty="0"/>
              <a:t>Use nominal rate.</a:t>
            </a:r>
          </a:p>
          <a:p>
            <a:pPr marL="365760" indent="-365760">
              <a:spcBef>
                <a:spcPts val="1200"/>
              </a:spcBef>
              <a:spcAft>
                <a:spcPts val="1200"/>
              </a:spcAft>
              <a:buClrTx/>
            </a:pPr>
            <a:r>
              <a:rPr lang="en-US" noProof="0" dirty="0"/>
              <a:t>Flotation costs are small, so ignore them.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780633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EEB640D7-0C9E-48B9-8555-49960DBA19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Component Cost of Preferred Stock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07596D73-B5CE-494B-9292-DE6847A7D0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spcBef>
                <a:spcPts val="1200"/>
              </a:spcBef>
              <a:spcAft>
                <a:spcPts val="1200"/>
              </a:spcAft>
              <a:buClrTx/>
              <a:buNone/>
            </a:pPr>
            <a:r>
              <a:rPr lang="en-US" noProof="0" dirty="0"/>
              <a:t>WACC = </a:t>
            </a:r>
            <a:r>
              <a:rPr lang="en-US" noProof="0" dirty="0" err="1"/>
              <a:t>w</a:t>
            </a:r>
            <a:r>
              <a:rPr lang="en-US" baseline="-25000" noProof="0" dirty="0" err="1"/>
              <a:t>d</a:t>
            </a:r>
            <a:r>
              <a:rPr lang="en-US" noProof="0" dirty="0" err="1"/>
              <a:t>r</a:t>
            </a:r>
            <a:r>
              <a:rPr lang="en-US" baseline="-25000" noProof="0" dirty="0" err="1"/>
              <a:t>d</a:t>
            </a:r>
            <a:r>
              <a:rPr lang="en-US" noProof="0" dirty="0"/>
              <a:t>(1 – T) + </a:t>
            </a:r>
            <a:r>
              <a:rPr lang="en-US" noProof="0" dirty="0" err="1"/>
              <a:t>w</a:t>
            </a:r>
            <a:r>
              <a:rPr lang="en-US" baseline="-25000" noProof="0" dirty="0" err="1"/>
              <a:t>p</a:t>
            </a:r>
            <a:r>
              <a:rPr lang="en-US" noProof="0" dirty="0" err="1">
                <a:solidFill>
                  <a:srgbClr val="C84600"/>
                </a:solidFill>
              </a:rPr>
              <a:t>r</a:t>
            </a:r>
            <a:r>
              <a:rPr lang="en-US" baseline="-25000" noProof="0" dirty="0" err="1">
                <a:solidFill>
                  <a:srgbClr val="C84600"/>
                </a:solidFill>
              </a:rPr>
              <a:t>p</a:t>
            </a:r>
            <a:r>
              <a:rPr lang="en-US" noProof="0" dirty="0"/>
              <a:t> + </a:t>
            </a:r>
            <a:r>
              <a:rPr lang="en-US" noProof="0" dirty="0" err="1"/>
              <a:t>w</a:t>
            </a:r>
            <a:r>
              <a:rPr lang="en-US" baseline="-25000" noProof="0" dirty="0" err="1"/>
              <a:t>c</a:t>
            </a:r>
            <a:r>
              <a:rPr lang="en-US" noProof="0" dirty="0" err="1"/>
              <a:t>r</a:t>
            </a:r>
            <a:r>
              <a:rPr lang="en-US" baseline="-25000" noProof="0" dirty="0" err="1"/>
              <a:t>s</a:t>
            </a:r>
            <a:endParaRPr lang="en-US" baseline="-25000" noProof="0" dirty="0"/>
          </a:p>
          <a:p>
            <a:pPr marL="365760" indent="-365760">
              <a:spcBef>
                <a:spcPts val="1200"/>
              </a:spcBef>
              <a:spcAft>
                <a:spcPts val="1200"/>
              </a:spcAft>
              <a:buClr>
                <a:srgbClr val="000000"/>
              </a:buClr>
            </a:pPr>
            <a:r>
              <a:rPr lang="en-US" noProof="0" dirty="0" err="1"/>
              <a:t>r</a:t>
            </a:r>
            <a:r>
              <a:rPr lang="en-US" baseline="-25000" noProof="0" dirty="0" err="1"/>
              <a:t>p</a:t>
            </a:r>
            <a:r>
              <a:rPr lang="en-US" noProof="0" dirty="0"/>
              <a:t> is the marginal cost of preferred stock, which is the return investors require on a firm’s preferred stock.</a:t>
            </a:r>
          </a:p>
          <a:p>
            <a:pPr marL="365760" indent="-365760">
              <a:spcBef>
                <a:spcPts val="1200"/>
              </a:spcBef>
              <a:spcAft>
                <a:spcPts val="1200"/>
              </a:spcAft>
              <a:buClr>
                <a:srgbClr val="000000"/>
              </a:buClr>
            </a:pPr>
            <a:r>
              <a:rPr lang="en-US" noProof="0" dirty="0"/>
              <a:t>Preferred dividends are not tax-deductible, so no tax adjustments necessary.  Just use nominal </a:t>
            </a:r>
            <a:r>
              <a:rPr lang="en-US" noProof="0" dirty="0" err="1"/>
              <a:t>r</a:t>
            </a:r>
            <a:r>
              <a:rPr lang="en-US" baseline="-25000" noProof="0" dirty="0" err="1"/>
              <a:t>p</a:t>
            </a:r>
            <a:r>
              <a:rPr lang="en-US" noProof="0" dirty="0"/>
              <a:t>.</a:t>
            </a:r>
          </a:p>
          <a:p>
            <a:pPr marL="365760" indent="-365760">
              <a:spcBef>
                <a:spcPts val="1200"/>
              </a:spcBef>
              <a:spcAft>
                <a:spcPts val="1200"/>
              </a:spcAft>
              <a:buClr>
                <a:srgbClr val="000000"/>
              </a:buClr>
            </a:pPr>
            <a:r>
              <a:rPr lang="en-US" noProof="0" dirty="0"/>
              <a:t>Our calculation ignores possible flotation costs.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222031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EEB640D7-0C9E-48B9-8555-49960DBA19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What is the cost of preferred stock?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07596D73-B5CE-494B-9292-DE6847A7D0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5760" indent="-365760">
              <a:spcBef>
                <a:spcPts val="1200"/>
              </a:spcBef>
              <a:spcAft>
                <a:spcPts val="1200"/>
              </a:spcAft>
              <a:buClrTx/>
            </a:pPr>
            <a:r>
              <a:rPr lang="en-US" noProof="0" dirty="0"/>
              <a:t>The cost of preferred stock can be solved by using this formula:</a:t>
            </a:r>
          </a:p>
          <a:p>
            <a:pPr marL="0" indent="0">
              <a:spcBef>
                <a:spcPts val="1200"/>
              </a:spcBef>
              <a:spcAft>
                <a:spcPts val="1200"/>
              </a:spcAft>
              <a:buClrTx/>
              <a:buNone/>
            </a:pPr>
            <a:r>
              <a:rPr lang="en-US" noProof="0" dirty="0"/>
              <a:t>	</a:t>
            </a:r>
            <a:r>
              <a:rPr lang="en-US" noProof="0" dirty="0" err="1"/>
              <a:t>r</a:t>
            </a:r>
            <a:r>
              <a:rPr lang="en-US" baseline="-25000" noProof="0" dirty="0" err="1"/>
              <a:t>p</a:t>
            </a:r>
            <a:r>
              <a:rPr lang="en-US" noProof="0" dirty="0"/>
              <a:t> = </a:t>
            </a:r>
            <a:r>
              <a:rPr lang="en-US" noProof="0" dirty="0" err="1"/>
              <a:t>D</a:t>
            </a:r>
            <a:r>
              <a:rPr lang="en-US" baseline="-25000" noProof="0" dirty="0" err="1"/>
              <a:t>p</a:t>
            </a:r>
            <a:r>
              <a:rPr lang="en-US" noProof="0" dirty="0"/>
              <a:t>/P</a:t>
            </a:r>
            <a:r>
              <a:rPr lang="en-US" baseline="-25000" noProof="0" dirty="0"/>
              <a:t>p</a:t>
            </a:r>
          </a:p>
          <a:p>
            <a:pPr marL="0" indent="0">
              <a:spcBef>
                <a:spcPts val="1200"/>
              </a:spcBef>
              <a:spcAft>
                <a:spcPts val="1200"/>
              </a:spcAft>
              <a:buClrTx/>
              <a:buNone/>
            </a:pPr>
            <a:r>
              <a:rPr lang="en-US" noProof="0" dirty="0"/>
              <a:t>	    = $10/$111.10</a:t>
            </a:r>
          </a:p>
          <a:p>
            <a:pPr marL="0" indent="0">
              <a:spcBef>
                <a:spcPts val="1200"/>
              </a:spcBef>
              <a:spcAft>
                <a:spcPts val="1200"/>
              </a:spcAft>
              <a:buClrTx/>
              <a:buNone/>
            </a:pPr>
            <a:r>
              <a:rPr lang="en-US" noProof="0" dirty="0"/>
              <a:t>	    = 9%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070879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EEB640D7-0C9E-48B9-8555-49960DBA19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Is preferred stock more or less risky to investors than debt?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07596D73-B5CE-494B-9292-DE6847A7D0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5760" indent="-365760">
              <a:spcBef>
                <a:spcPts val="1200"/>
              </a:spcBef>
              <a:spcAft>
                <a:spcPts val="1200"/>
              </a:spcAft>
              <a:buClrTx/>
            </a:pPr>
            <a:r>
              <a:rPr lang="en-US" noProof="0" dirty="0"/>
              <a:t>More risky; company not required to pay preferred dividend.</a:t>
            </a:r>
          </a:p>
          <a:p>
            <a:pPr marL="365760" indent="-365760">
              <a:spcBef>
                <a:spcPts val="1200"/>
              </a:spcBef>
              <a:spcAft>
                <a:spcPts val="1200"/>
              </a:spcAft>
              <a:buClrTx/>
            </a:pPr>
            <a:r>
              <a:rPr lang="en-US" noProof="0" dirty="0"/>
              <a:t>However, firms try to pay preferred dividend. Otherwise, (1) cannot pay common dividend, (2) difficult to raise additional funds, (3) preferred stockholders may gain control of firm.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202718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EEB640D7-0C9E-48B9-8555-49960DBA19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Why is the yield on preferred stock lower than debt?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07596D73-B5CE-494B-9292-DE6847A7D0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5760" indent="-365760">
              <a:spcBef>
                <a:spcPts val="1200"/>
              </a:spcBef>
              <a:spcAft>
                <a:spcPts val="1200"/>
              </a:spcAft>
              <a:buClr>
                <a:srgbClr val="000000"/>
              </a:buClr>
            </a:pPr>
            <a:r>
              <a:rPr lang="en-US" noProof="0" dirty="0"/>
              <a:t>Preferred stock will often have a lower BT yield than the BT yield on debt.</a:t>
            </a:r>
          </a:p>
          <a:p>
            <a:pPr marL="640080" indent="-320040">
              <a:spcBef>
                <a:spcPts val="1200"/>
              </a:spcBef>
              <a:spcAft>
                <a:spcPts val="1200"/>
              </a:spcAft>
              <a:buClr>
                <a:srgbClr val="000000"/>
              </a:buClr>
            </a:pPr>
            <a:r>
              <a:rPr lang="en-US" sz="2000" noProof="0" dirty="0">
                <a:solidFill>
                  <a:srgbClr val="003865"/>
                </a:solidFill>
              </a:rPr>
              <a:t>Corporations own most preferred stock, so 50% of preferred dividends are excluded from corporate taxation.</a:t>
            </a:r>
          </a:p>
          <a:p>
            <a:pPr marL="365760" indent="-365760">
              <a:spcBef>
                <a:spcPts val="1200"/>
              </a:spcBef>
              <a:spcAft>
                <a:spcPts val="1200"/>
              </a:spcAft>
              <a:buClr>
                <a:srgbClr val="000000"/>
              </a:buClr>
            </a:pPr>
            <a:r>
              <a:rPr lang="en-US" noProof="0" dirty="0"/>
              <a:t>The AT yield to an investor, and the AT cost to the issuer, are higher on preferred stock than on debt. Consistent with higher risk of preferred stock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544568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EEB640D7-0C9E-48B9-8555-49960DBA19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Component Cost of Equity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07596D73-B5CE-494B-9292-DE6847A7D0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spcBef>
                <a:spcPts val="1200"/>
              </a:spcBef>
              <a:spcAft>
                <a:spcPts val="1200"/>
              </a:spcAft>
              <a:buClr>
                <a:srgbClr val="000000"/>
              </a:buClr>
              <a:buNone/>
            </a:pPr>
            <a:r>
              <a:rPr lang="en-US" noProof="0" dirty="0"/>
              <a:t>WACC = </a:t>
            </a:r>
            <a:r>
              <a:rPr lang="en-US" noProof="0" dirty="0" err="1"/>
              <a:t>w</a:t>
            </a:r>
            <a:r>
              <a:rPr lang="en-US" baseline="-25000" noProof="0" dirty="0" err="1"/>
              <a:t>d</a:t>
            </a:r>
            <a:r>
              <a:rPr lang="en-US" noProof="0" dirty="0" err="1"/>
              <a:t>r</a:t>
            </a:r>
            <a:r>
              <a:rPr lang="en-US" baseline="-25000" noProof="0" dirty="0" err="1"/>
              <a:t>d</a:t>
            </a:r>
            <a:r>
              <a:rPr lang="en-US" noProof="0" dirty="0"/>
              <a:t>(1 – T) + </a:t>
            </a:r>
            <a:r>
              <a:rPr lang="en-US" noProof="0" dirty="0" err="1"/>
              <a:t>w</a:t>
            </a:r>
            <a:r>
              <a:rPr lang="en-US" baseline="-25000" noProof="0" dirty="0" err="1"/>
              <a:t>p</a:t>
            </a:r>
            <a:r>
              <a:rPr lang="en-US" noProof="0" dirty="0" err="1"/>
              <a:t>r</a:t>
            </a:r>
            <a:r>
              <a:rPr lang="en-US" baseline="-25000" noProof="0" dirty="0" err="1"/>
              <a:t>p</a:t>
            </a:r>
            <a:r>
              <a:rPr lang="en-US" noProof="0" dirty="0"/>
              <a:t> + </a:t>
            </a:r>
            <a:r>
              <a:rPr lang="en-US" noProof="0" dirty="0" err="1"/>
              <a:t>w</a:t>
            </a:r>
            <a:r>
              <a:rPr lang="en-US" baseline="-25000" noProof="0" dirty="0" err="1"/>
              <a:t>c</a:t>
            </a:r>
            <a:r>
              <a:rPr lang="en-US" noProof="0" dirty="0" err="1">
                <a:solidFill>
                  <a:srgbClr val="C84600"/>
                </a:solidFill>
              </a:rPr>
              <a:t>r</a:t>
            </a:r>
            <a:r>
              <a:rPr lang="en-US" baseline="-25000" noProof="0" dirty="0" err="1">
                <a:solidFill>
                  <a:srgbClr val="C84600"/>
                </a:solidFill>
              </a:rPr>
              <a:t>s</a:t>
            </a:r>
            <a:r>
              <a:rPr lang="en-US" noProof="0" dirty="0">
                <a:solidFill>
                  <a:srgbClr val="C84600"/>
                </a:solidFill>
              </a:rPr>
              <a:t> </a:t>
            </a:r>
          </a:p>
          <a:p>
            <a:pPr marL="365760" indent="-365760">
              <a:spcBef>
                <a:spcPts val="1200"/>
              </a:spcBef>
              <a:spcAft>
                <a:spcPts val="1200"/>
              </a:spcAft>
              <a:buClr>
                <a:srgbClr val="000000"/>
              </a:buClr>
            </a:pPr>
            <a:r>
              <a:rPr lang="en-US" noProof="0" dirty="0" err="1"/>
              <a:t>r</a:t>
            </a:r>
            <a:r>
              <a:rPr lang="en-US" baseline="-25000" noProof="0" dirty="0" err="1"/>
              <a:t>s</a:t>
            </a:r>
            <a:r>
              <a:rPr lang="en-US" noProof="0" dirty="0"/>
              <a:t> is the marginal cost of common equity using retained earnings.</a:t>
            </a:r>
          </a:p>
          <a:p>
            <a:pPr marL="365760" indent="-365760">
              <a:spcBef>
                <a:spcPts val="1200"/>
              </a:spcBef>
              <a:spcAft>
                <a:spcPts val="1200"/>
              </a:spcAft>
              <a:buClr>
                <a:srgbClr val="000000"/>
              </a:buClr>
            </a:pPr>
            <a:r>
              <a:rPr lang="en-US" noProof="0" dirty="0"/>
              <a:t>r</a:t>
            </a:r>
            <a:r>
              <a:rPr lang="en-US" baseline="-25000" noProof="0" dirty="0"/>
              <a:t>e</a:t>
            </a:r>
            <a:r>
              <a:rPr lang="en-US" noProof="0" dirty="0"/>
              <a:t> is the marginal cost of common equity when the firm issues new common stock.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9856510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EEB640D7-0C9E-48B9-8555-49960DBA19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Why is there a cost for retained earnings?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07596D73-B5CE-494B-9292-DE6847A7D0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5760" indent="-365760">
              <a:spcBef>
                <a:spcPts val="1200"/>
              </a:spcBef>
              <a:spcAft>
                <a:spcPts val="1200"/>
              </a:spcAft>
              <a:buClr>
                <a:srgbClr val="000000"/>
              </a:buClr>
            </a:pPr>
            <a:r>
              <a:rPr lang="en-US" noProof="0" dirty="0"/>
              <a:t>Earnings can be reinvested or paid out as dividends.</a:t>
            </a:r>
          </a:p>
          <a:p>
            <a:pPr marL="365760" indent="-365760">
              <a:spcBef>
                <a:spcPts val="1200"/>
              </a:spcBef>
              <a:spcAft>
                <a:spcPts val="1200"/>
              </a:spcAft>
              <a:buClr>
                <a:srgbClr val="000000"/>
              </a:buClr>
            </a:pPr>
            <a:r>
              <a:rPr lang="en-US" noProof="0" dirty="0"/>
              <a:t>Investors could buy other securities, earn a return.</a:t>
            </a:r>
          </a:p>
          <a:p>
            <a:pPr marL="365760" indent="-365760">
              <a:spcBef>
                <a:spcPts val="1200"/>
              </a:spcBef>
              <a:spcAft>
                <a:spcPts val="1200"/>
              </a:spcAft>
              <a:buClr>
                <a:srgbClr val="000000"/>
              </a:buClr>
            </a:pPr>
            <a:r>
              <a:rPr lang="en-US" noProof="0" dirty="0"/>
              <a:t>If earnings are retained, there is an opportunity cost (the return that stockholders could earn on alternative investments of equal risk).</a:t>
            </a:r>
          </a:p>
          <a:p>
            <a:pPr marL="640080" indent="-320040">
              <a:spcBef>
                <a:spcPts val="1200"/>
              </a:spcBef>
              <a:spcAft>
                <a:spcPts val="1200"/>
              </a:spcAft>
              <a:buClr>
                <a:srgbClr val="000000"/>
              </a:buClr>
            </a:pPr>
            <a:r>
              <a:rPr lang="en-US" sz="2000" noProof="0" dirty="0">
                <a:solidFill>
                  <a:srgbClr val="003865"/>
                </a:solidFill>
              </a:rPr>
              <a:t>Investors could buy similar stocks and earn </a:t>
            </a:r>
            <a:r>
              <a:rPr lang="en-US" sz="2000" noProof="0" dirty="0" err="1">
                <a:solidFill>
                  <a:srgbClr val="003865"/>
                </a:solidFill>
              </a:rPr>
              <a:t>r</a:t>
            </a:r>
            <a:r>
              <a:rPr lang="en-US" sz="2000" baseline="-25000" noProof="0" dirty="0" err="1">
                <a:solidFill>
                  <a:srgbClr val="003865"/>
                </a:solidFill>
              </a:rPr>
              <a:t>s</a:t>
            </a:r>
            <a:r>
              <a:rPr lang="en-US" sz="2000" noProof="0" dirty="0">
                <a:solidFill>
                  <a:srgbClr val="003865"/>
                </a:solidFill>
              </a:rPr>
              <a:t>.</a:t>
            </a:r>
          </a:p>
          <a:p>
            <a:pPr marL="640080" indent="-320040">
              <a:spcBef>
                <a:spcPts val="1200"/>
              </a:spcBef>
              <a:spcAft>
                <a:spcPts val="1200"/>
              </a:spcAft>
              <a:buClr>
                <a:srgbClr val="000000"/>
              </a:buClr>
            </a:pPr>
            <a:r>
              <a:rPr lang="en-US" sz="2000" noProof="0" dirty="0">
                <a:solidFill>
                  <a:srgbClr val="003865"/>
                </a:solidFill>
              </a:rPr>
              <a:t>Firm could repurchase its own stock and earn </a:t>
            </a:r>
            <a:r>
              <a:rPr lang="en-US" sz="2000" noProof="0" dirty="0" err="1">
                <a:solidFill>
                  <a:srgbClr val="003865"/>
                </a:solidFill>
              </a:rPr>
              <a:t>r</a:t>
            </a:r>
            <a:r>
              <a:rPr lang="en-US" sz="2000" baseline="-25000" noProof="0" dirty="0" err="1">
                <a:solidFill>
                  <a:srgbClr val="003865"/>
                </a:solidFill>
              </a:rPr>
              <a:t>s</a:t>
            </a:r>
            <a:r>
              <a:rPr lang="en-US" sz="2000" noProof="0" dirty="0">
                <a:solidFill>
                  <a:srgbClr val="003865"/>
                </a:solidFill>
              </a:rPr>
              <a:t>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9408574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EEB640D7-0C9E-48B9-8555-49960DBA19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Three Ways to Determine the Cost of Common Equity, </a:t>
            </a:r>
            <a:r>
              <a:rPr lang="en-US" noProof="0" dirty="0" err="1"/>
              <a:t>r</a:t>
            </a:r>
            <a:r>
              <a:rPr lang="en-US" baseline="-25000" noProof="0" dirty="0" err="1"/>
              <a:t>s</a:t>
            </a:r>
            <a:endParaRPr lang="en-US" baseline="-25000" noProof="0" dirty="0"/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07596D73-B5CE-494B-9292-DE6847A7D0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5760" indent="-365760">
              <a:spcBef>
                <a:spcPts val="1200"/>
              </a:spcBef>
              <a:spcAft>
                <a:spcPts val="1200"/>
              </a:spcAft>
              <a:buClr>
                <a:srgbClr val="000000"/>
              </a:buClr>
            </a:pPr>
            <a:r>
              <a:rPr lang="en-US" noProof="0" dirty="0"/>
              <a:t>CAPM: 	</a:t>
            </a:r>
            <a:r>
              <a:rPr lang="en-US" noProof="0" dirty="0" err="1"/>
              <a:t>r</a:t>
            </a:r>
            <a:r>
              <a:rPr lang="en-US" baseline="-25000" noProof="0" dirty="0" err="1"/>
              <a:t>s</a:t>
            </a:r>
            <a:r>
              <a:rPr lang="en-US" noProof="0" dirty="0"/>
              <a:t> = </a:t>
            </a:r>
            <a:r>
              <a:rPr lang="en-US" noProof="0" dirty="0" err="1"/>
              <a:t>r</a:t>
            </a:r>
            <a:r>
              <a:rPr lang="en-US" baseline="-25000" noProof="0" dirty="0" err="1"/>
              <a:t>RF</a:t>
            </a:r>
            <a:r>
              <a:rPr lang="en-US" noProof="0" dirty="0"/>
              <a:t> + (</a:t>
            </a:r>
            <a:r>
              <a:rPr lang="en-US" noProof="0" dirty="0" err="1"/>
              <a:t>r</a:t>
            </a:r>
            <a:r>
              <a:rPr lang="en-US" baseline="-25000" noProof="0" dirty="0" err="1"/>
              <a:t>M</a:t>
            </a:r>
            <a:r>
              <a:rPr lang="en-US" noProof="0" dirty="0"/>
              <a:t> – </a:t>
            </a:r>
            <a:r>
              <a:rPr lang="en-US" noProof="0" dirty="0" err="1"/>
              <a:t>r</a:t>
            </a:r>
            <a:r>
              <a:rPr lang="en-US" baseline="-25000" noProof="0" dirty="0" err="1"/>
              <a:t>RF</a:t>
            </a:r>
            <a:r>
              <a:rPr lang="en-US" noProof="0" dirty="0"/>
              <a:t>)b</a:t>
            </a:r>
          </a:p>
          <a:p>
            <a:pPr marL="365760" indent="-365760">
              <a:spcBef>
                <a:spcPts val="1200"/>
              </a:spcBef>
              <a:spcAft>
                <a:spcPts val="1200"/>
              </a:spcAft>
              <a:buClr>
                <a:srgbClr val="000000"/>
              </a:buClr>
            </a:pPr>
            <a:r>
              <a:rPr lang="en-US" noProof="0" dirty="0"/>
              <a:t>DCF:	</a:t>
            </a:r>
            <a:r>
              <a:rPr lang="en-US" noProof="0" dirty="0" err="1"/>
              <a:t>r</a:t>
            </a:r>
            <a:r>
              <a:rPr lang="en-US" baseline="-25000" noProof="0" dirty="0" err="1"/>
              <a:t>s</a:t>
            </a:r>
            <a:r>
              <a:rPr lang="en-US" noProof="0" dirty="0"/>
              <a:t> = (D</a:t>
            </a:r>
            <a:r>
              <a:rPr lang="en-US" baseline="-25000" noProof="0" dirty="0"/>
              <a:t>1</a:t>
            </a:r>
            <a:r>
              <a:rPr lang="en-US" noProof="0" dirty="0"/>
              <a:t>/P</a:t>
            </a:r>
            <a:r>
              <a:rPr lang="en-US" baseline="-25000" noProof="0" dirty="0"/>
              <a:t>0</a:t>
            </a:r>
            <a:r>
              <a:rPr lang="en-US" noProof="0" dirty="0"/>
              <a:t>) + g</a:t>
            </a:r>
          </a:p>
          <a:p>
            <a:pPr marL="365760" indent="-365760">
              <a:spcBef>
                <a:spcPts val="1200"/>
              </a:spcBef>
              <a:spcAft>
                <a:spcPts val="1200"/>
              </a:spcAft>
              <a:buClr>
                <a:srgbClr val="000000"/>
              </a:buClr>
            </a:pPr>
            <a:r>
              <a:rPr lang="en-US" noProof="0" dirty="0"/>
              <a:t>Bond-Yield-Plus-Risk-Premium:</a:t>
            </a:r>
          </a:p>
          <a:p>
            <a:pPr marL="0" indent="0">
              <a:spcBef>
                <a:spcPts val="1200"/>
              </a:spcBef>
              <a:spcAft>
                <a:spcPts val="1200"/>
              </a:spcAft>
              <a:buClr>
                <a:srgbClr val="000000"/>
              </a:buClr>
              <a:buNone/>
            </a:pPr>
            <a:r>
              <a:rPr lang="en-US" noProof="0" dirty="0"/>
              <a:t>		</a:t>
            </a:r>
            <a:r>
              <a:rPr lang="en-US" noProof="0" dirty="0" err="1"/>
              <a:t>r</a:t>
            </a:r>
            <a:r>
              <a:rPr lang="en-US" baseline="-25000" noProof="0" dirty="0" err="1"/>
              <a:t>s</a:t>
            </a:r>
            <a:r>
              <a:rPr lang="en-US" noProof="0" dirty="0"/>
              <a:t> = </a:t>
            </a:r>
            <a:r>
              <a:rPr lang="en-US" noProof="0" dirty="0" err="1"/>
              <a:t>r</a:t>
            </a:r>
            <a:r>
              <a:rPr lang="en-US" baseline="-25000" noProof="0" dirty="0" err="1"/>
              <a:t>d</a:t>
            </a:r>
            <a:r>
              <a:rPr lang="en-US" noProof="0" dirty="0"/>
              <a:t> + RP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242524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EEB640D7-0C9E-48B9-8555-49960DBA19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Overview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07596D73-B5CE-494B-9292-DE6847A7D0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5760" indent="-365760">
              <a:spcBef>
                <a:spcPts val="600"/>
              </a:spcBef>
              <a:spcAft>
                <a:spcPts val="1200"/>
              </a:spcAft>
              <a:buClr>
                <a:srgbClr val="000000"/>
              </a:buClr>
            </a:pPr>
            <a:r>
              <a:rPr lang="en-US" noProof="0" dirty="0"/>
              <a:t>Sources of Capital</a:t>
            </a:r>
          </a:p>
          <a:p>
            <a:pPr marL="365760" indent="-365760">
              <a:spcBef>
                <a:spcPts val="600"/>
              </a:spcBef>
              <a:spcAft>
                <a:spcPts val="1200"/>
              </a:spcAft>
              <a:buClr>
                <a:srgbClr val="000000"/>
              </a:buClr>
            </a:pPr>
            <a:r>
              <a:rPr lang="en-US" noProof="0" dirty="0"/>
              <a:t>Component Costs</a:t>
            </a:r>
          </a:p>
          <a:p>
            <a:pPr marL="365760" indent="-365760">
              <a:spcBef>
                <a:spcPts val="600"/>
              </a:spcBef>
              <a:spcAft>
                <a:spcPts val="1200"/>
              </a:spcAft>
              <a:buClr>
                <a:srgbClr val="000000"/>
              </a:buClr>
            </a:pPr>
            <a:r>
              <a:rPr lang="en-US" noProof="0" dirty="0"/>
              <a:t>Adjusting for Flotation Costs</a:t>
            </a:r>
          </a:p>
          <a:p>
            <a:pPr marL="365760" indent="-365760">
              <a:spcBef>
                <a:spcPts val="600"/>
              </a:spcBef>
              <a:spcAft>
                <a:spcPts val="1200"/>
              </a:spcAft>
              <a:buClr>
                <a:srgbClr val="000000"/>
              </a:buClr>
            </a:pPr>
            <a:r>
              <a:rPr lang="en-US" noProof="0" dirty="0"/>
              <a:t>WACC</a:t>
            </a:r>
          </a:p>
          <a:p>
            <a:pPr marL="365760" indent="-365760">
              <a:spcBef>
                <a:spcPts val="600"/>
              </a:spcBef>
              <a:spcAft>
                <a:spcPts val="1200"/>
              </a:spcAft>
              <a:buClr>
                <a:srgbClr val="000000"/>
              </a:buClr>
            </a:pPr>
            <a:r>
              <a:rPr lang="en-US" noProof="0" dirty="0"/>
              <a:t>Adjusting for Risk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9783592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EEB640D7-0C9E-48B9-8555-49960DBA19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Find the Cost of Common Equity Using the CAPM Approach</a:t>
            </a:r>
            <a:endParaRPr lang="en-US" baseline="-25000" noProof="0" dirty="0"/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07596D73-B5CE-494B-9292-DE6847A7D0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5760" indent="-365760">
              <a:spcBef>
                <a:spcPts val="1200"/>
              </a:spcBef>
              <a:spcAft>
                <a:spcPts val="1200"/>
              </a:spcAft>
              <a:buClr>
                <a:srgbClr val="000000"/>
              </a:buClr>
            </a:pPr>
            <a:r>
              <a:rPr lang="en-US" noProof="0" dirty="0"/>
              <a:t>The </a:t>
            </a:r>
            <a:r>
              <a:rPr lang="en-US" noProof="0" dirty="0" err="1"/>
              <a:t>r</a:t>
            </a:r>
            <a:r>
              <a:rPr lang="en-US" baseline="-25000" noProof="0" dirty="0" err="1"/>
              <a:t>RF</a:t>
            </a:r>
            <a:r>
              <a:rPr lang="en-US" noProof="0" dirty="0"/>
              <a:t> = 7%, RP</a:t>
            </a:r>
            <a:r>
              <a:rPr lang="en-US" baseline="-25000" noProof="0" dirty="0"/>
              <a:t>M</a:t>
            </a:r>
            <a:r>
              <a:rPr lang="en-US" noProof="0" dirty="0"/>
              <a:t> = 6%, and the firm’s beta is 1.2.</a:t>
            </a:r>
          </a:p>
          <a:p>
            <a:pPr marL="0" indent="0">
              <a:spcBef>
                <a:spcPts val="1200"/>
              </a:spcBef>
              <a:spcAft>
                <a:spcPts val="1200"/>
              </a:spcAft>
              <a:buClr>
                <a:srgbClr val="000000"/>
              </a:buClr>
              <a:buNone/>
            </a:pPr>
            <a:r>
              <a:rPr lang="en-US" noProof="0" dirty="0"/>
              <a:t>	</a:t>
            </a:r>
            <a:r>
              <a:rPr lang="en-US" noProof="0" dirty="0" err="1"/>
              <a:t>r</a:t>
            </a:r>
            <a:r>
              <a:rPr lang="en-US" baseline="-25000" noProof="0" dirty="0" err="1"/>
              <a:t>s</a:t>
            </a:r>
            <a:r>
              <a:rPr lang="en-US" noProof="0" dirty="0"/>
              <a:t> = </a:t>
            </a:r>
            <a:r>
              <a:rPr lang="en-US" noProof="0" dirty="0" err="1"/>
              <a:t>r</a:t>
            </a:r>
            <a:r>
              <a:rPr lang="en-US" baseline="-25000" noProof="0" dirty="0" err="1"/>
              <a:t>RF</a:t>
            </a:r>
            <a:r>
              <a:rPr lang="en-US" noProof="0" dirty="0"/>
              <a:t> + (</a:t>
            </a:r>
            <a:r>
              <a:rPr lang="en-US" noProof="0" dirty="0" err="1"/>
              <a:t>r</a:t>
            </a:r>
            <a:r>
              <a:rPr lang="en-US" baseline="-25000" noProof="0" dirty="0" err="1"/>
              <a:t>M</a:t>
            </a:r>
            <a:r>
              <a:rPr lang="en-US" noProof="0" dirty="0"/>
              <a:t> – </a:t>
            </a:r>
            <a:r>
              <a:rPr lang="en-US" noProof="0" dirty="0" err="1"/>
              <a:t>r</a:t>
            </a:r>
            <a:r>
              <a:rPr lang="en-US" baseline="-25000" noProof="0" dirty="0" err="1"/>
              <a:t>RF</a:t>
            </a:r>
            <a:r>
              <a:rPr lang="en-US" noProof="0" dirty="0"/>
              <a:t>)b</a:t>
            </a:r>
          </a:p>
          <a:p>
            <a:pPr marL="0" indent="0">
              <a:spcBef>
                <a:spcPts val="1200"/>
              </a:spcBef>
              <a:spcAft>
                <a:spcPts val="1200"/>
              </a:spcAft>
              <a:buClr>
                <a:srgbClr val="000000"/>
              </a:buClr>
              <a:buNone/>
            </a:pPr>
            <a:r>
              <a:rPr lang="en-US" noProof="0" dirty="0"/>
              <a:t>	    = 7.0% + (6.0%)1.2 = 14.2%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7616219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EEB640D7-0C9E-48B9-8555-49960DBA19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Find the Cost of Common Equity Using the </a:t>
            </a:r>
            <a:br>
              <a:rPr lang="en-US" noProof="0" dirty="0"/>
            </a:br>
            <a:r>
              <a:rPr lang="en-US" noProof="0" dirty="0"/>
              <a:t>DCF Approach</a:t>
            </a:r>
            <a:endParaRPr lang="en-US" baseline="-25000" noProof="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015487-A873-442F-9961-2902257D41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noProof="0" dirty="0"/>
              <a:t>D</a:t>
            </a:r>
            <a:r>
              <a:rPr lang="en-US" baseline="-25000" noProof="0" dirty="0"/>
              <a:t>0 </a:t>
            </a:r>
            <a:r>
              <a:rPr lang="en-US" noProof="0" dirty="0"/>
              <a:t>= $4.19, P</a:t>
            </a:r>
            <a:r>
              <a:rPr lang="en-US" baseline="-25000" noProof="0" dirty="0"/>
              <a:t>0 </a:t>
            </a:r>
            <a:r>
              <a:rPr lang="en-US" noProof="0" dirty="0"/>
              <a:t>= $50, and g = 5%.</a:t>
            </a:r>
          </a:p>
          <a:p>
            <a:pPr marL="0" indent="0" algn="ctr">
              <a:buNone/>
            </a:pPr>
            <a:r>
              <a:rPr lang="en-US" noProof="0" dirty="0"/>
              <a:t>D</a:t>
            </a:r>
            <a:r>
              <a:rPr lang="en-US" baseline="-25000" noProof="0" dirty="0"/>
              <a:t>1 </a:t>
            </a:r>
            <a:r>
              <a:rPr lang="en-US" noProof="0" dirty="0"/>
              <a:t>= D</a:t>
            </a:r>
            <a:r>
              <a:rPr lang="en-US" baseline="-25000" noProof="0" dirty="0"/>
              <a:t>0</a:t>
            </a:r>
            <a:r>
              <a:rPr lang="en-US" noProof="0" dirty="0"/>
              <a:t>(1 + g)</a:t>
            </a:r>
            <a:r>
              <a:rPr lang="en-US" baseline="-25000" noProof="0" dirty="0"/>
              <a:t> </a:t>
            </a:r>
          </a:p>
          <a:p>
            <a:pPr marL="0" indent="0" algn="ctr">
              <a:buNone/>
            </a:pPr>
            <a:r>
              <a:rPr lang="en-US" baseline="-25000" noProof="0" dirty="0"/>
              <a:t>                       </a:t>
            </a:r>
            <a:r>
              <a:rPr lang="en-US" noProof="0" dirty="0"/>
              <a:t>= $4.19(1 + 0.05)</a:t>
            </a:r>
          </a:p>
          <a:p>
            <a:pPr marL="0" indent="0" algn="ctr">
              <a:buNone/>
            </a:pPr>
            <a:r>
              <a:rPr lang="en-US" noProof="0" dirty="0"/>
              <a:t>     = $4.3995</a:t>
            </a:r>
          </a:p>
          <a:p>
            <a:pPr marL="0" indent="0" algn="ctr">
              <a:buNone/>
            </a:pPr>
            <a:r>
              <a:rPr lang="en-US" noProof="0" dirty="0" err="1"/>
              <a:t>r</a:t>
            </a:r>
            <a:r>
              <a:rPr lang="en-US" baseline="-25000" noProof="0" dirty="0" err="1"/>
              <a:t>s</a:t>
            </a:r>
            <a:r>
              <a:rPr lang="en-US" baseline="-25000" noProof="0" dirty="0"/>
              <a:t>  </a:t>
            </a:r>
            <a:r>
              <a:rPr lang="en-US" noProof="0" dirty="0"/>
              <a:t>= (D</a:t>
            </a:r>
            <a:r>
              <a:rPr lang="en-US" baseline="-25000" noProof="0" dirty="0"/>
              <a:t>1</a:t>
            </a:r>
            <a:r>
              <a:rPr lang="en-US" noProof="0" dirty="0"/>
              <a:t>/P</a:t>
            </a:r>
            <a:r>
              <a:rPr lang="en-US" baseline="-25000" noProof="0" dirty="0"/>
              <a:t>0</a:t>
            </a:r>
            <a:r>
              <a:rPr lang="en-US" noProof="0" dirty="0"/>
              <a:t>) + g</a:t>
            </a:r>
          </a:p>
          <a:p>
            <a:pPr marL="0" indent="0" algn="ctr">
              <a:buNone/>
            </a:pPr>
            <a:r>
              <a:rPr lang="en-US" noProof="0" dirty="0"/>
              <a:t>                      = ($4.3995/$50) + 0.05</a:t>
            </a:r>
          </a:p>
          <a:p>
            <a:pPr marL="0" indent="0" algn="ctr">
              <a:buNone/>
            </a:pPr>
            <a:r>
              <a:rPr lang="en-US" noProof="0" dirty="0"/>
              <a:t>= 13.8%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572010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EEB640D7-0C9E-48B9-8555-49960DBA19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Can DCF methodology be applied </a:t>
            </a:r>
            <a:br>
              <a:rPr lang="en-US" noProof="0" dirty="0"/>
            </a:br>
            <a:r>
              <a:rPr lang="en-US" noProof="0" dirty="0"/>
              <a:t>if growth is not constant?</a:t>
            </a:r>
            <a:endParaRPr lang="en-US" baseline="-25000" noProof="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015487-A873-442F-9961-2902257D41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5760" indent="-365760">
              <a:buClr>
                <a:srgbClr val="000000"/>
              </a:buClr>
            </a:pPr>
            <a:r>
              <a:rPr lang="en-US" noProof="0" dirty="0"/>
              <a:t>Yes, nonconstant growth stocks are expected to attain constant growth at some point, generally in 5 to 10 years.</a:t>
            </a:r>
          </a:p>
          <a:p>
            <a:pPr marL="365760" indent="-365760">
              <a:buClr>
                <a:srgbClr val="000000"/>
              </a:buClr>
            </a:pPr>
            <a:r>
              <a:rPr lang="en-US" noProof="0" dirty="0"/>
              <a:t>May be complicated to calculate.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5239879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EEB640D7-0C9E-48B9-8555-49960DBA19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Find </a:t>
            </a:r>
            <a:r>
              <a:rPr lang="en-US" noProof="0" dirty="0" err="1"/>
              <a:t>r</a:t>
            </a:r>
            <a:r>
              <a:rPr lang="en-US" baseline="-25000" noProof="0" dirty="0" err="1"/>
              <a:t>s</a:t>
            </a:r>
            <a:r>
              <a:rPr lang="en-US" noProof="0" dirty="0"/>
              <a:t> Using the </a:t>
            </a:r>
            <a:br>
              <a:rPr lang="en-US" noProof="0" dirty="0"/>
            </a:br>
            <a:r>
              <a:rPr lang="en-US" noProof="0" dirty="0"/>
              <a:t>Bond-Yield-Plus-Risk-Premium Approach</a:t>
            </a:r>
            <a:endParaRPr lang="en-US" baseline="-25000" noProof="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015487-A873-442F-9961-2902257D41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Clr>
                <a:srgbClr val="000000"/>
              </a:buClr>
              <a:buNone/>
            </a:pPr>
            <a:r>
              <a:rPr lang="en-US" noProof="0" dirty="0" err="1"/>
              <a:t>r</a:t>
            </a:r>
            <a:r>
              <a:rPr lang="en-US" baseline="-25000" noProof="0" dirty="0" err="1"/>
              <a:t>d</a:t>
            </a:r>
            <a:r>
              <a:rPr lang="en-US" noProof="0" dirty="0"/>
              <a:t> = 10% and RP = 4%.</a:t>
            </a:r>
          </a:p>
          <a:p>
            <a:pPr marL="365760" indent="-365760">
              <a:buClr>
                <a:srgbClr val="000000"/>
              </a:buClr>
            </a:pPr>
            <a:r>
              <a:rPr lang="en-US" noProof="0" dirty="0"/>
              <a:t>This RP is not the same as the CAPM RPM.</a:t>
            </a:r>
          </a:p>
          <a:p>
            <a:pPr marL="365760" indent="-365760">
              <a:buClr>
                <a:srgbClr val="000000"/>
              </a:buClr>
            </a:pPr>
            <a:r>
              <a:rPr lang="en-US" noProof="0" dirty="0"/>
              <a:t>This method produces a ballpark estimate of </a:t>
            </a:r>
            <a:r>
              <a:rPr lang="en-US" noProof="0" dirty="0" err="1"/>
              <a:t>r</a:t>
            </a:r>
            <a:r>
              <a:rPr lang="en-US" baseline="-25000" noProof="0" dirty="0" err="1"/>
              <a:t>s</a:t>
            </a:r>
            <a:r>
              <a:rPr lang="en-US" noProof="0" dirty="0"/>
              <a:t>, and can serve as a useful check.</a:t>
            </a:r>
          </a:p>
          <a:p>
            <a:pPr marL="0" indent="0" algn="ctr">
              <a:buClr>
                <a:srgbClr val="000000"/>
              </a:buClr>
              <a:buNone/>
            </a:pPr>
            <a:r>
              <a:rPr lang="en-US" noProof="0" dirty="0"/>
              <a:t>		</a:t>
            </a:r>
            <a:r>
              <a:rPr lang="en-US" noProof="0" dirty="0" err="1"/>
              <a:t>r</a:t>
            </a:r>
            <a:r>
              <a:rPr lang="en-US" baseline="-25000" noProof="0" dirty="0" err="1"/>
              <a:t>s</a:t>
            </a:r>
            <a:r>
              <a:rPr lang="en-US" noProof="0" dirty="0"/>
              <a:t> = </a:t>
            </a:r>
            <a:r>
              <a:rPr lang="en-US" noProof="0" dirty="0" err="1"/>
              <a:t>r</a:t>
            </a:r>
            <a:r>
              <a:rPr lang="en-US" baseline="-25000" noProof="0" dirty="0" err="1"/>
              <a:t>d</a:t>
            </a:r>
            <a:r>
              <a:rPr lang="en-US" noProof="0" dirty="0"/>
              <a:t> + RP</a:t>
            </a:r>
          </a:p>
          <a:p>
            <a:pPr marL="0" indent="0" algn="ctr">
              <a:buClr>
                <a:srgbClr val="000000"/>
              </a:buClr>
              <a:buNone/>
            </a:pPr>
            <a:r>
              <a:rPr lang="en-US" noProof="0" dirty="0"/>
              <a:t>		</a:t>
            </a:r>
            <a:r>
              <a:rPr lang="en-US" noProof="0" dirty="0" err="1"/>
              <a:t>r</a:t>
            </a:r>
            <a:r>
              <a:rPr lang="en-US" baseline="-25000" noProof="0" dirty="0" err="1"/>
              <a:t>s</a:t>
            </a:r>
            <a:r>
              <a:rPr lang="en-US" noProof="0" dirty="0"/>
              <a:t> = 10.0% + 4.0% = 14.0%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790945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EEB640D7-0C9E-48B9-8555-49960DBA19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What is a reasonable final estimate of </a:t>
            </a:r>
            <a:r>
              <a:rPr lang="en-US" noProof="0" dirty="0" err="1"/>
              <a:t>r</a:t>
            </a:r>
            <a:r>
              <a:rPr lang="en-US" baseline="-25000" noProof="0" dirty="0" err="1"/>
              <a:t>s</a:t>
            </a:r>
            <a:r>
              <a:rPr lang="en-US" noProof="0" dirty="0"/>
              <a:t>?</a:t>
            </a:r>
          </a:p>
        </p:txBody>
      </p:sp>
      <p:graphicFrame>
        <p:nvGraphicFramePr>
          <p:cNvPr id="7" name="Table 2" descr="Table illustrating the final estimate for the cost of common equity using the three different approaches." title="Estimate for Cost of Common Equity ">
            <a:extLst>
              <a:ext uri="{FF2B5EF4-FFF2-40B4-BE49-F238E27FC236}">
                <a16:creationId xmlns:a16="http://schemas.microsoft.com/office/drawing/2014/main" id="{DFB3A072-5F59-4C0F-AA37-9395B1FC3B2B}"/>
              </a:ext>
            </a:extLst>
          </p:cNvPr>
          <p:cNvGraphicFramePr>
            <a:graphicFrameLocks noGrp="1"/>
          </p:cNvGraphicFramePr>
          <p:nvPr>
            <p:ph sz="half" idx="13"/>
            <p:extLst>
              <p:ext uri="{D42A27DB-BD31-4B8C-83A1-F6EECF244321}">
                <p14:modId xmlns:p14="http://schemas.microsoft.com/office/powerpoint/2010/main" val="1081701680"/>
              </p:ext>
            </p:extLst>
          </p:nvPr>
        </p:nvGraphicFramePr>
        <p:xfrm>
          <a:off x="4587240" y="1825625"/>
          <a:ext cx="3017520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87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08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Method</a:t>
                      </a: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Estimate</a:t>
                      </a: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err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CAPM</a:t>
                      </a:r>
                      <a:endParaRPr lang="en-US" sz="240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tabLst>
                          <a:tab pos="685800" algn="dec"/>
                        </a:tabLst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	14.2%</a:t>
                      </a: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err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DCF</a:t>
                      </a:r>
                      <a:endParaRPr lang="en-US" sz="240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tabLst>
                          <a:tab pos="685800" algn="dec"/>
                        </a:tabLst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	13.8</a:t>
                      </a: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</a:t>
                      </a:r>
                      <a:r>
                        <a:rPr lang="en-US" sz="2400" baseline="-250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</a:t>
                      </a:r>
                      <a:r>
                        <a:rPr lang="en-US" sz="24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+ RP</a:t>
                      </a: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tabLst>
                          <a:tab pos="685800" algn="dec"/>
                        </a:tabLst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	14.0</a:t>
                      </a: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0" name="Content Placeholder 3">
            <a:extLst>
              <a:ext uri="{FF2B5EF4-FFF2-40B4-BE49-F238E27FC236}">
                <a16:creationId xmlns:a16="http://schemas.microsoft.com/office/drawing/2014/main" id="{20FBE72C-59D7-4B8F-953F-71DB3F317A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921812" y="4149969"/>
            <a:ext cx="4604967" cy="829994"/>
          </a:xfrm>
        </p:spPr>
        <p:txBody>
          <a:bodyPr/>
          <a:lstStyle/>
          <a:p>
            <a:pPr marL="0" indent="0">
              <a:buNone/>
            </a:pPr>
            <a:r>
              <a:rPr lang="en-US" noProof="0" dirty="0"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Range = 13.8% − 14.2%, might use midpoint of range, 14%.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2740162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EEB640D7-0C9E-48B9-8555-49960DBA19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Why is the cost of retained earnings cheaper than the cost of issuing new common stock?</a:t>
            </a:r>
            <a:endParaRPr lang="en-US" baseline="-25000" noProof="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015487-A873-442F-9961-2902257D41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5760" indent="-365760">
              <a:spcBef>
                <a:spcPts val="1200"/>
              </a:spcBef>
              <a:spcAft>
                <a:spcPts val="1200"/>
              </a:spcAft>
              <a:buClr>
                <a:srgbClr val="000000"/>
              </a:buClr>
            </a:pPr>
            <a:r>
              <a:rPr lang="en-US" noProof="0" dirty="0"/>
              <a:t>When a company issues new common stock they also have to pay flotation costs to the underwriter.</a:t>
            </a:r>
          </a:p>
          <a:p>
            <a:pPr marL="365760" indent="-365760">
              <a:spcBef>
                <a:spcPts val="1200"/>
              </a:spcBef>
              <a:spcAft>
                <a:spcPts val="1200"/>
              </a:spcAft>
              <a:buClr>
                <a:srgbClr val="000000"/>
              </a:buClr>
            </a:pPr>
            <a:r>
              <a:rPr lang="en-US" noProof="0" dirty="0"/>
              <a:t>Issuing new common stock may send a negative signal to the capital markets, which may depress the stock price.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8252408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EEB640D7-0C9E-48B9-8555-49960DBA19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If new common stock issue incurs a flotation cost of 15% of the proceeds, what is r</a:t>
            </a:r>
            <a:r>
              <a:rPr lang="en-US" baseline="-25000" noProof="0" dirty="0"/>
              <a:t>e</a:t>
            </a:r>
            <a:r>
              <a:rPr lang="en-US" noProof="0" dirty="0"/>
              <a:t>?</a:t>
            </a:r>
          </a:p>
        </p:txBody>
      </p:sp>
      <p:graphicFrame>
        <p:nvGraphicFramePr>
          <p:cNvPr id="12" name="Object 2">
            <a:extLst>
              <a:ext uri="{FF2B5EF4-FFF2-40B4-BE49-F238E27FC236}">
                <a16:creationId xmlns:a16="http://schemas.microsoft.com/office/drawing/2014/main" id="{EE109D59-4037-478E-8822-B772109E6E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 noGrp="1" noChangeAspect="1"/>
          </p:cNvGraphicFramePr>
          <p:nvPr>
            <p:ph idx="10"/>
            <p:extLst>
              <p:ext uri="{D42A27DB-BD31-4B8C-83A1-F6EECF244321}">
                <p14:modId xmlns:p14="http://schemas.microsoft.com/office/powerpoint/2010/main" val="3368036221"/>
              </p:ext>
            </p:extLst>
          </p:nvPr>
        </p:nvGraphicFramePr>
        <p:xfrm>
          <a:off x="4010025" y="2117725"/>
          <a:ext cx="3887788" cy="3741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92" name="Equation" r:id="rId4" imgW="3035160" imgH="2920680" progId="Equation.DSMT4">
                  <p:embed/>
                </p:oleObj>
              </mc:Choice>
              <mc:Fallback>
                <p:oleObj name="Equation" r:id="rId4" imgW="3035160" imgH="2920680" progId="Equation.DSMT4">
                  <p:embed/>
                  <p:pic>
                    <p:nvPicPr>
                      <p:cNvPr id="12" name="Object 3">
                        <a:extLst>
                          <a:ext uri="{FF2B5EF4-FFF2-40B4-BE49-F238E27FC236}">
                            <a16:creationId xmlns:a16="http://schemas.microsoft.com/office/drawing/2014/main" id="{EE109D59-4037-478E-8822-B772109E6E8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010025" y="2117725"/>
                        <a:ext cx="3887788" cy="37417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38043856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EEB640D7-0C9E-48B9-8555-49960DBA19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What is the firm’s WACC (ignoring flotation costs)?</a:t>
            </a:r>
            <a:endParaRPr lang="en-US" baseline="-25000" noProof="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015487-A873-442F-9961-2902257D41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1200"/>
              </a:spcBef>
              <a:spcAft>
                <a:spcPts val="1200"/>
              </a:spcAft>
              <a:buClr>
                <a:srgbClr val="000000"/>
              </a:buClr>
              <a:buNone/>
            </a:pPr>
            <a:r>
              <a:rPr lang="en-US" noProof="0" dirty="0"/>
              <a:t>WACC = </a:t>
            </a:r>
            <a:r>
              <a:rPr lang="en-US" noProof="0" dirty="0" err="1"/>
              <a:t>w</a:t>
            </a:r>
            <a:r>
              <a:rPr lang="en-US" baseline="-25000" noProof="0" dirty="0" err="1"/>
              <a:t>d</a:t>
            </a:r>
            <a:r>
              <a:rPr lang="en-US" noProof="0" dirty="0" err="1"/>
              <a:t>r</a:t>
            </a:r>
            <a:r>
              <a:rPr lang="en-US" baseline="-25000" noProof="0" dirty="0" err="1"/>
              <a:t>d</a:t>
            </a:r>
            <a:r>
              <a:rPr lang="en-US" noProof="0" dirty="0"/>
              <a:t>(1 – T) + </a:t>
            </a:r>
            <a:r>
              <a:rPr lang="en-US" noProof="0" dirty="0" err="1"/>
              <a:t>w</a:t>
            </a:r>
            <a:r>
              <a:rPr lang="en-US" baseline="-25000" noProof="0" dirty="0" err="1"/>
              <a:t>p</a:t>
            </a:r>
            <a:r>
              <a:rPr lang="en-US" noProof="0" dirty="0" err="1"/>
              <a:t>r</a:t>
            </a:r>
            <a:r>
              <a:rPr lang="en-US" baseline="-25000" noProof="0" dirty="0" err="1"/>
              <a:t>p</a:t>
            </a:r>
            <a:r>
              <a:rPr lang="en-US" noProof="0" dirty="0"/>
              <a:t> + </a:t>
            </a:r>
            <a:r>
              <a:rPr lang="en-US" noProof="0" dirty="0" err="1"/>
              <a:t>w</a:t>
            </a:r>
            <a:r>
              <a:rPr lang="en-US" baseline="-25000" noProof="0" dirty="0" err="1"/>
              <a:t>c</a:t>
            </a:r>
            <a:r>
              <a:rPr lang="en-US" noProof="0" dirty="0" err="1"/>
              <a:t>r</a:t>
            </a:r>
            <a:r>
              <a:rPr lang="en-US" baseline="-25000" noProof="0" dirty="0" err="1"/>
              <a:t>s</a:t>
            </a:r>
            <a:r>
              <a:rPr lang="en-US" noProof="0" dirty="0"/>
              <a:t> </a:t>
            </a:r>
          </a:p>
          <a:p>
            <a:pPr marL="0" indent="0">
              <a:spcBef>
                <a:spcPts val="1200"/>
              </a:spcBef>
              <a:spcAft>
                <a:spcPts val="1200"/>
              </a:spcAft>
              <a:buClr>
                <a:srgbClr val="000000"/>
              </a:buClr>
              <a:buNone/>
            </a:pPr>
            <a:r>
              <a:rPr lang="en-US" noProof="0" dirty="0"/>
              <a:t>     	 = 0.3(10%)(0.75) + 0.1(9%) + 0.6(14%)</a:t>
            </a:r>
          </a:p>
          <a:p>
            <a:pPr marL="0" indent="0">
              <a:spcBef>
                <a:spcPts val="1200"/>
              </a:spcBef>
              <a:spcAft>
                <a:spcPts val="1200"/>
              </a:spcAft>
              <a:buClr>
                <a:srgbClr val="000000"/>
              </a:buClr>
              <a:buNone/>
            </a:pPr>
            <a:r>
              <a:rPr lang="en-US" noProof="0" dirty="0"/>
              <a:t>          	 = 2.3% + 0.9% + 8.4%</a:t>
            </a:r>
          </a:p>
          <a:p>
            <a:pPr marL="0" indent="0">
              <a:spcBef>
                <a:spcPts val="1200"/>
              </a:spcBef>
              <a:spcAft>
                <a:spcPts val="1200"/>
              </a:spcAft>
              <a:buClr>
                <a:srgbClr val="000000"/>
              </a:buClr>
              <a:buNone/>
            </a:pPr>
            <a:r>
              <a:rPr lang="en-US" noProof="0" dirty="0"/>
              <a:t>	 = 11.6%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4086174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EEB640D7-0C9E-48B9-8555-49960DBA19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What factors influence a company’s </a:t>
            </a:r>
            <a:br>
              <a:rPr lang="en-US" noProof="0" dirty="0"/>
            </a:br>
            <a:r>
              <a:rPr lang="en-US" noProof="0" dirty="0"/>
              <a:t>composite WACC?</a:t>
            </a:r>
            <a:endParaRPr lang="en-US" baseline="-25000" noProof="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015487-A873-442F-9961-2902257D41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1200"/>
              </a:spcBef>
              <a:spcAft>
                <a:spcPts val="1200"/>
              </a:spcAft>
              <a:buClr>
                <a:srgbClr val="000000"/>
              </a:buClr>
              <a:buNone/>
            </a:pPr>
            <a:r>
              <a:rPr lang="en-US" u="sng" noProof="0" dirty="0"/>
              <a:t>Factors the firm cannot control:</a:t>
            </a:r>
          </a:p>
          <a:p>
            <a:pPr marL="365760" indent="-365760">
              <a:spcBef>
                <a:spcPts val="1200"/>
              </a:spcBef>
              <a:spcAft>
                <a:spcPts val="1200"/>
              </a:spcAft>
              <a:buClrTx/>
            </a:pPr>
            <a:r>
              <a:rPr lang="en-US" noProof="0" dirty="0"/>
              <a:t>Market conditions such as interest rates and tax rates.</a:t>
            </a:r>
          </a:p>
          <a:p>
            <a:pPr marL="0" indent="0">
              <a:spcBef>
                <a:spcPts val="1800"/>
              </a:spcBef>
              <a:spcAft>
                <a:spcPts val="1200"/>
              </a:spcAft>
              <a:buClr>
                <a:srgbClr val="000000"/>
              </a:buClr>
              <a:buNone/>
            </a:pPr>
            <a:r>
              <a:rPr lang="en-US" u="sng" noProof="0" dirty="0"/>
              <a:t>Factors the firm can control:</a:t>
            </a:r>
          </a:p>
          <a:p>
            <a:pPr marL="365760" indent="-365760">
              <a:spcBef>
                <a:spcPts val="1200"/>
              </a:spcBef>
              <a:spcAft>
                <a:spcPts val="1200"/>
              </a:spcAft>
              <a:buClrTx/>
            </a:pPr>
            <a:r>
              <a:rPr lang="en-US" noProof="0" dirty="0"/>
              <a:t>Firm’s capital structure.</a:t>
            </a:r>
          </a:p>
          <a:p>
            <a:pPr marL="365760" indent="-365760">
              <a:spcBef>
                <a:spcPts val="1200"/>
              </a:spcBef>
              <a:spcAft>
                <a:spcPts val="1200"/>
              </a:spcAft>
              <a:buClrTx/>
            </a:pPr>
            <a:r>
              <a:rPr lang="en-US" noProof="0" dirty="0"/>
              <a:t>Firm’s dividend policy.</a:t>
            </a:r>
          </a:p>
          <a:p>
            <a:pPr marL="365760" indent="-365760">
              <a:spcBef>
                <a:spcPts val="1200"/>
              </a:spcBef>
              <a:spcAft>
                <a:spcPts val="1200"/>
              </a:spcAft>
              <a:buClrTx/>
            </a:pPr>
            <a:r>
              <a:rPr lang="en-US" noProof="0" dirty="0"/>
              <a:t>The firm’s investment policy.  Firms with riskier projects generally have a higher WACC.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3960647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EEB640D7-0C9E-48B9-8555-49960DBA19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noProof="0" dirty="0"/>
              <a:t>Should the company use the composite WACC as the hurdle rate for each of its projects?</a:t>
            </a:r>
            <a:endParaRPr lang="en-US" sz="3600" baseline="-25000" noProof="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015487-A873-442F-9961-2902257D41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5760" indent="-365760">
              <a:spcBef>
                <a:spcPts val="1200"/>
              </a:spcBef>
              <a:spcAft>
                <a:spcPts val="600"/>
              </a:spcAft>
              <a:buClr>
                <a:srgbClr val="000000"/>
              </a:buClr>
            </a:pPr>
            <a:r>
              <a:rPr lang="en-US" noProof="0" dirty="0"/>
              <a:t>NO!  The composite WACC reflects the risk of an average project undertaken by the firm. Therefore, the WACC only represents the “hurdle rate” for a typical project with average risk.</a:t>
            </a:r>
          </a:p>
          <a:p>
            <a:pPr marL="365760" indent="-365760">
              <a:spcBef>
                <a:spcPts val="1200"/>
              </a:spcBef>
              <a:spcAft>
                <a:spcPts val="600"/>
              </a:spcAft>
              <a:buClr>
                <a:srgbClr val="000000"/>
              </a:buClr>
            </a:pPr>
            <a:r>
              <a:rPr lang="en-US" noProof="0" dirty="0"/>
              <a:t>Different projects have different risks.  The project’s WACC should be adjusted to reflect the project’s risk.</a:t>
            </a:r>
          </a:p>
          <a:p>
            <a:pPr marL="365760" indent="-365760">
              <a:spcBef>
                <a:spcPts val="1200"/>
              </a:spcBef>
              <a:spcAft>
                <a:spcPts val="600"/>
              </a:spcAft>
              <a:buClr>
                <a:srgbClr val="000000"/>
              </a:buClr>
            </a:pPr>
            <a:r>
              <a:rPr lang="en-US" noProof="0" dirty="0"/>
              <a:t>The next slide illustrates the importance of risk-adjusting the cost of capital.  Note, if the company correctly risk-adjusted the WACC, then it would select Project L and reject Project H.  Alternatively, if the company didn’t risk-adjust and instead used the composite WACC for all projects, it would mistakenly select Project H and reject Project L.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457088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EEB640D7-0C9E-48B9-8555-49960DBA19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What sources of capital do firms use?</a:t>
            </a:r>
          </a:p>
        </p:txBody>
      </p:sp>
      <p:pic>
        <p:nvPicPr>
          <p:cNvPr id="6" name="Picture 2" descr="An organization chart shows the usage of capital by firms. Capital is used for debt, preferred stock, and common equity. The two types of debt are notes payable and long-term debt. The two types of common equity are retained earnings and new common stock.">
            <a:extLst>
              <a:ext uri="{FF2B5EF4-FFF2-40B4-BE49-F238E27FC236}">
                <a16:creationId xmlns:a16="http://schemas.microsoft.com/office/drawing/2014/main" id="{B08B870A-878C-4750-A386-97597A3A914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106756" y="1577422"/>
            <a:ext cx="7981662" cy="4658398"/>
          </a:xfr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97613463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EEB640D7-0C9E-48B9-8555-49960DBA19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Divisional Cost of Capital</a:t>
            </a:r>
          </a:p>
        </p:txBody>
      </p:sp>
      <p:pic>
        <p:nvPicPr>
          <p:cNvPr id="7" name="Picture 2" descr="A graph plots the rate of return. The horizontal axis is labeled risk and lists risk subscript div L and risk subscript div H. The vertical axis is labeled rate of return in percentage and lists 7.0, 9,0, 10.0, 11.0, and 13.0. All data are approximate. A line labeled WACC is plotted through (Risk subscript div L, 7.0) and (risk subscript div H, 13.0). A line labeled composite WACC, firm A is at rate of return equals 10.0. The plot labeled Project L is at (Risk subscript Div L, 9.0). The plot labeled Project H is at (Risk subscript Div H, 11.0).">
            <a:extLst>
              <a:ext uri="{FF2B5EF4-FFF2-40B4-BE49-F238E27FC236}">
                <a16:creationId xmlns:a16="http://schemas.microsoft.com/office/drawing/2014/main" id="{8753B5A3-2AE1-40BF-9F42-8CF099993F9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3"/>
          <a:srcRect t="1" b="2491"/>
          <a:stretch/>
        </p:blipFill>
        <p:spPr>
          <a:xfrm>
            <a:off x="2804132" y="1690692"/>
            <a:ext cx="6583736" cy="438912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1846119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EEB640D7-0C9E-48B9-8555-49960DBA19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Calculating the Weighted Average Cost of Capital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07596D73-B5CE-494B-9292-DE6847A7D0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spcBef>
                <a:spcPts val="1200"/>
              </a:spcBef>
              <a:spcAft>
                <a:spcPts val="1200"/>
              </a:spcAft>
              <a:buClr>
                <a:srgbClr val="000000"/>
              </a:buClr>
              <a:buNone/>
            </a:pPr>
            <a:r>
              <a:rPr lang="en-US" noProof="0" dirty="0"/>
              <a:t>WACC = </a:t>
            </a:r>
            <a:r>
              <a:rPr lang="en-US" noProof="0" dirty="0" err="1"/>
              <a:t>w</a:t>
            </a:r>
            <a:r>
              <a:rPr lang="en-US" baseline="-25000" noProof="0" dirty="0" err="1"/>
              <a:t>d</a:t>
            </a:r>
            <a:r>
              <a:rPr lang="en-US" noProof="0" dirty="0" err="1"/>
              <a:t>r</a:t>
            </a:r>
            <a:r>
              <a:rPr lang="en-US" baseline="-25000" noProof="0" dirty="0" err="1"/>
              <a:t>d</a:t>
            </a:r>
            <a:r>
              <a:rPr lang="en-US" noProof="0" dirty="0"/>
              <a:t>(1 – T) + </a:t>
            </a:r>
            <a:r>
              <a:rPr lang="en-US" noProof="0" dirty="0" err="1"/>
              <a:t>w</a:t>
            </a:r>
            <a:r>
              <a:rPr lang="en-US" baseline="-25000" noProof="0" dirty="0" err="1"/>
              <a:t>p</a:t>
            </a:r>
            <a:r>
              <a:rPr lang="en-US" noProof="0" dirty="0" err="1"/>
              <a:t>r</a:t>
            </a:r>
            <a:r>
              <a:rPr lang="en-US" baseline="-25000" noProof="0" dirty="0" err="1"/>
              <a:t>p</a:t>
            </a:r>
            <a:r>
              <a:rPr lang="en-US" noProof="0" dirty="0"/>
              <a:t> + </a:t>
            </a:r>
            <a:r>
              <a:rPr lang="en-US" noProof="0" dirty="0" err="1"/>
              <a:t>w</a:t>
            </a:r>
            <a:r>
              <a:rPr lang="en-US" baseline="-25000" noProof="0" dirty="0" err="1"/>
              <a:t>c</a:t>
            </a:r>
            <a:r>
              <a:rPr lang="en-US" noProof="0" dirty="0" err="1"/>
              <a:t>r</a:t>
            </a:r>
            <a:r>
              <a:rPr lang="en-US" baseline="-25000" noProof="0" dirty="0" err="1"/>
              <a:t>s</a:t>
            </a:r>
            <a:r>
              <a:rPr lang="en-US" noProof="0" dirty="0"/>
              <a:t> </a:t>
            </a:r>
          </a:p>
          <a:p>
            <a:pPr marL="365760" indent="-365760">
              <a:spcBef>
                <a:spcPts val="1200"/>
              </a:spcBef>
              <a:spcAft>
                <a:spcPts val="1200"/>
              </a:spcAft>
              <a:buClr>
                <a:srgbClr val="000000"/>
              </a:buClr>
            </a:pPr>
            <a:r>
              <a:rPr lang="en-US" noProof="0" dirty="0"/>
              <a:t>The w’s refer to the firm’s capital structure weights.</a:t>
            </a:r>
          </a:p>
          <a:p>
            <a:pPr marL="365760" indent="-365760">
              <a:spcBef>
                <a:spcPts val="1200"/>
              </a:spcBef>
              <a:spcAft>
                <a:spcPts val="1200"/>
              </a:spcAft>
              <a:buClr>
                <a:srgbClr val="000000"/>
              </a:buClr>
            </a:pPr>
            <a:r>
              <a:rPr lang="en-US" noProof="0" dirty="0"/>
              <a:t>The r’s refer to the cost of each component.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50962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EEB640D7-0C9E-48B9-8555-49960DBA19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Should our analysis focus on before-tax or </a:t>
            </a:r>
            <a:br>
              <a:rPr lang="en-US" noProof="0" dirty="0"/>
            </a:br>
            <a:r>
              <a:rPr lang="en-US" noProof="0" dirty="0"/>
              <a:t>after-tax capital costs?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07596D73-B5CE-494B-9292-DE6847A7D0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5760" indent="-365760">
              <a:spcBef>
                <a:spcPts val="1200"/>
              </a:spcBef>
              <a:spcAft>
                <a:spcPts val="1200"/>
              </a:spcAft>
              <a:buClrTx/>
            </a:pPr>
            <a:r>
              <a:rPr lang="en-US" noProof="0" dirty="0"/>
              <a:t>Stockholders focus on after-tax CFs. Therefore, we should focus on after-tax capital costs; i.e., use after-tax costs of capital in WACC. Only </a:t>
            </a:r>
            <a:r>
              <a:rPr lang="en-US" noProof="0" dirty="0" err="1"/>
              <a:t>r</a:t>
            </a:r>
            <a:r>
              <a:rPr lang="en-US" baseline="-25000" noProof="0" dirty="0" err="1"/>
              <a:t>d</a:t>
            </a:r>
            <a:r>
              <a:rPr lang="en-US" noProof="0" dirty="0"/>
              <a:t> needs adjustment, because interest is tax deductible.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838347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EEB640D7-0C9E-48B9-8555-49960DBA19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Should our analysis focus on historical (embedded) costs or new (marginal) costs?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07596D73-B5CE-494B-9292-DE6847A7D0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5760" indent="-365760">
              <a:spcBef>
                <a:spcPts val="1200"/>
              </a:spcBef>
              <a:spcAft>
                <a:spcPts val="1200"/>
              </a:spcAft>
              <a:buClrTx/>
            </a:pPr>
            <a:r>
              <a:rPr lang="en-US" noProof="0" dirty="0"/>
              <a:t>The cost of capital is used primarily to make decisions that involve raising new capital. So, focus on today’s marginal costs (for WACC).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67332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EEB640D7-0C9E-48B9-8555-49960DBA19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How are the weights determined?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07596D73-B5CE-494B-9292-DE6847A7D0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spcBef>
                <a:spcPts val="1200"/>
              </a:spcBef>
              <a:spcAft>
                <a:spcPts val="1200"/>
              </a:spcAft>
              <a:buClrTx/>
              <a:buNone/>
            </a:pPr>
            <a:r>
              <a:rPr lang="en-US" sz="2800" noProof="0" dirty="0"/>
              <a:t>WACC = </a:t>
            </a:r>
            <a:r>
              <a:rPr lang="en-US" sz="2800" noProof="0" dirty="0" err="1">
                <a:solidFill>
                  <a:srgbClr val="C84600"/>
                </a:solidFill>
              </a:rPr>
              <a:t>w</a:t>
            </a:r>
            <a:r>
              <a:rPr lang="en-US" sz="2800" baseline="-25000" noProof="0" dirty="0" err="1">
                <a:solidFill>
                  <a:srgbClr val="C84600"/>
                </a:solidFill>
              </a:rPr>
              <a:t>d</a:t>
            </a:r>
            <a:r>
              <a:rPr lang="en-US" sz="2800" noProof="0" dirty="0" err="1"/>
              <a:t>r</a:t>
            </a:r>
            <a:r>
              <a:rPr lang="en-US" sz="2800" baseline="-25000" noProof="0" dirty="0" err="1"/>
              <a:t>d</a:t>
            </a:r>
            <a:r>
              <a:rPr lang="en-US" sz="2800" noProof="0" dirty="0"/>
              <a:t>(1 – T) + </a:t>
            </a:r>
            <a:r>
              <a:rPr lang="en-US" sz="2800" noProof="0" dirty="0" err="1">
                <a:solidFill>
                  <a:srgbClr val="C84600"/>
                </a:solidFill>
              </a:rPr>
              <a:t>w</a:t>
            </a:r>
            <a:r>
              <a:rPr lang="en-US" sz="2800" baseline="-25000" noProof="0" dirty="0" err="1">
                <a:solidFill>
                  <a:srgbClr val="C84600"/>
                </a:solidFill>
              </a:rPr>
              <a:t>p</a:t>
            </a:r>
            <a:r>
              <a:rPr lang="en-US" sz="2800" noProof="0" dirty="0" err="1"/>
              <a:t>r</a:t>
            </a:r>
            <a:r>
              <a:rPr lang="en-US" sz="2800" baseline="-25000" noProof="0" dirty="0" err="1"/>
              <a:t>p</a:t>
            </a:r>
            <a:r>
              <a:rPr lang="en-US" sz="2800" noProof="0" dirty="0"/>
              <a:t> + </a:t>
            </a:r>
            <a:r>
              <a:rPr lang="en-US" sz="2800" noProof="0" dirty="0" err="1">
                <a:solidFill>
                  <a:srgbClr val="C84600"/>
                </a:solidFill>
              </a:rPr>
              <a:t>w</a:t>
            </a:r>
            <a:r>
              <a:rPr lang="en-US" sz="2800" baseline="-25000" noProof="0" dirty="0" err="1">
                <a:solidFill>
                  <a:srgbClr val="C84600"/>
                </a:solidFill>
              </a:rPr>
              <a:t>c</a:t>
            </a:r>
            <a:r>
              <a:rPr lang="en-US" sz="2800" noProof="0" dirty="0" err="1"/>
              <a:t>r</a:t>
            </a:r>
            <a:r>
              <a:rPr lang="en-US" sz="2800" baseline="-25000" noProof="0" dirty="0" err="1"/>
              <a:t>s</a:t>
            </a:r>
            <a:endParaRPr lang="en-US" noProof="0" dirty="0"/>
          </a:p>
          <a:p>
            <a:pPr marL="365760" indent="-365760">
              <a:spcBef>
                <a:spcPts val="1200"/>
              </a:spcBef>
              <a:spcAft>
                <a:spcPts val="1200"/>
              </a:spcAft>
              <a:buClrTx/>
            </a:pPr>
            <a:r>
              <a:rPr lang="en-US" noProof="0" dirty="0"/>
              <a:t>Use accounting numbers or market value (book vs. market weights)?</a:t>
            </a:r>
          </a:p>
          <a:p>
            <a:pPr marL="365760" indent="-365760">
              <a:spcBef>
                <a:spcPts val="1200"/>
              </a:spcBef>
              <a:spcAft>
                <a:spcPts val="1200"/>
              </a:spcAft>
              <a:buClrTx/>
            </a:pPr>
            <a:r>
              <a:rPr lang="en-US" noProof="0" dirty="0"/>
              <a:t>Use actual numbers or target capital structure?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500939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EEB640D7-0C9E-48B9-8555-49960DBA19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Overview of Coleman Technologies Inc.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07596D73-B5CE-494B-9292-DE6847A7D0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600"/>
              </a:spcBef>
              <a:buClrTx/>
            </a:pPr>
            <a:r>
              <a:rPr lang="en-US" noProof="0" dirty="0"/>
              <a:t>Firm calculating cost of capital for major expansion program.</a:t>
            </a:r>
          </a:p>
          <a:p>
            <a:pPr marL="640080" indent="-320040">
              <a:spcBef>
                <a:spcPts val="600"/>
              </a:spcBef>
              <a:buClr>
                <a:srgbClr val="000000"/>
              </a:buClr>
            </a:pPr>
            <a:r>
              <a:rPr lang="en-US" sz="2000" noProof="0" dirty="0">
                <a:solidFill>
                  <a:srgbClr val="003865"/>
                </a:solidFill>
              </a:rPr>
              <a:t>Tax rate = 25%.</a:t>
            </a:r>
          </a:p>
          <a:p>
            <a:pPr marL="640080" indent="-320040">
              <a:spcBef>
                <a:spcPts val="600"/>
              </a:spcBef>
              <a:buClr>
                <a:srgbClr val="000000"/>
              </a:buClr>
            </a:pPr>
            <a:r>
              <a:rPr lang="en-US" sz="2000" noProof="0" dirty="0">
                <a:solidFill>
                  <a:srgbClr val="003865"/>
                </a:solidFill>
              </a:rPr>
              <a:t>15-year, 12% coupon, semiannual payment noncallable bonds sell for $1,153.72.  New bonds will be privately placed with no flotation cost.</a:t>
            </a:r>
          </a:p>
          <a:p>
            <a:pPr marL="640080" indent="-320040">
              <a:spcBef>
                <a:spcPts val="600"/>
              </a:spcBef>
              <a:buClr>
                <a:srgbClr val="000000"/>
              </a:buClr>
            </a:pPr>
            <a:r>
              <a:rPr lang="en-US" sz="2000" noProof="0" dirty="0">
                <a:solidFill>
                  <a:srgbClr val="003865"/>
                </a:solidFill>
              </a:rPr>
              <a:t>10%, $100 par value, quarterly dividend, perpetual preferred stock sells for $111.10.</a:t>
            </a:r>
          </a:p>
          <a:p>
            <a:pPr marL="640080" indent="-320040">
              <a:spcBef>
                <a:spcPts val="600"/>
              </a:spcBef>
              <a:buClr>
                <a:srgbClr val="000000"/>
              </a:buClr>
            </a:pPr>
            <a:r>
              <a:rPr lang="en-US" sz="2000" noProof="0" dirty="0">
                <a:solidFill>
                  <a:srgbClr val="003865"/>
                </a:solidFill>
              </a:rPr>
              <a:t>Common stock sells for $50.  D</a:t>
            </a:r>
            <a:r>
              <a:rPr lang="en-US" sz="2000" baseline="-25000" noProof="0" dirty="0">
                <a:solidFill>
                  <a:srgbClr val="003865"/>
                </a:solidFill>
              </a:rPr>
              <a:t>0</a:t>
            </a:r>
            <a:r>
              <a:rPr lang="en-US" sz="2000" noProof="0" dirty="0">
                <a:solidFill>
                  <a:srgbClr val="003865"/>
                </a:solidFill>
              </a:rPr>
              <a:t> = $4.19 and g = 5%.</a:t>
            </a:r>
          </a:p>
          <a:p>
            <a:pPr marL="640080" indent="-320040">
              <a:spcBef>
                <a:spcPts val="600"/>
              </a:spcBef>
              <a:buClr>
                <a:srgbClr val="000000"/>
              </a:buClr>
            </a:pPr>
            <a:r>
              <a:rPr lang="en-US" sz="2000" noProof="0" dirty="0">
                <a:solidFill>
                  <a:srgbClr val="003865"/>
                </a:solidFill>
              </a:rPr>
              <a:t>b = 1.2; </a:t>
            </a:r>
            <a:r>
              <a:rPr lang="en-US" sz="2000" noProof="0" dirty="0" err="1">
                <a:solidFill>
                  <a:srgbClr val="003865"/>
                </a:solidFill>
              </a:rPr>
              <a:t>r</a:t>
            </a:r>
            <a:r>
              <a:rPr lang="en-US" sz="2000" baseline="-25000" noProof="0" dirty="0" err="1">
                <a:solidFill>
                  <a:srgbClr val="003865"/>
                </a:solidFill>
              </a:rPr>
              <a:t>RF</a:t>
            </a:r>
            <a:r>
              <a:rPr lang="en-US" sz="2000" noProof="0" dirty="0">
                <a:solidFill>
                  <a:srgbClr val="003865"/>
                </a:solidFill>
              </a:rPr>
              <a:t> = 7%; RPM = 6%.</a:t>
            </a:r>
          </a:p>
          <a:p>
            <a:pPr marL="640080" indent="-320040">
              <a:spcBef>
                <a:spcPts val="600"/>
              </a:spcBef>
              <a:buClr>
                <a:srgbClr val="000000"/>
              </a:buClr>
            </a:pPr>
            <a:r>
              <a:rPr lang="en-US" sz="2000" noProof="0" dirty="0">
                <a:solidFill>
                  <a:srgbClr val="003865"/>
                </a:solidFill>
              </a:rPr>
              <a:t>Bond-Yield Risk Premium = 4%.</a:t>
            </a:r>
          </a:p>
          <a:p>
            <a:pPr marL="640080" indent="-320040">
              <a:spcBef>
                <a:spcPts val="600"/>
              </a:spcBef>
              <a:buClr>
                <a:srgbClr val="000000"/>
              </a:buClr>
            </a:pPr>
            <a:r>
              <a:rPr lang="en-US" sz="2000" noProof="0" dirty="0">
                <a:solidFill>
                  <a:srgbClr val="003865"/>
                </a:solidFill>
              </a:rPr>
              <a:t>Target capital structure:  30% debt, 10% preferred, 60% common equity.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512094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EEB640D7-0C9E-48B9-8555-49960DBA19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Review of Coleman’s Capital Structure</a:t>
            </a:r>
          </a:p>
        </p:txBody>
      </p:sp>
      <p:graphicFrame>
        <p:nvGraphicFramePr>
          <p:cNvPr id="15" name="Table 2" descr="Table illustrating Coleman's capital structure, which includes debt, preferred stock, and common equity. " title="Coleman's Capital Structure ">
            <a:extLst>
              <a:ext uri="{FF2B5EF4-FFF2-40B4-BE49-F238E27FC236}">
                <a16:creationId xmlns:a16="http://schemas.microsoft.com/office/drawing/2014/main" id="{F3290B99-ADC9-4138-8B3F-4EB6CBFDFD3C}"/>
              </a:ext>
            </a:extLst>
          </p:cNvPr>
          <p:cNvGraphicFramePr>
            <a:graphicFrameLocks noGrp="1"/>
          </p:cNvGraphicFramePr>
          <p:nvPr>
            <p:ph sz="half" idx="13"/>
            <p:extLst>
              <p:ext uri="{D42A27DB-BD31-4B8C-83A1-F6EECF244321}">
                <p14:modId xmlns:p14="http://schemas.microsoft.com/office/powerpoint/2010/main" val="30322204"/>
              </p:ext>
            </p:extLst>
          </p:nvPr>
        </p:nvGraphicFramePr>
        <p:xfrm>
          <a:off x="1782568" y="1808382"/>
          <a:ext cx="8265794" cy="22923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891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33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4777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17551">
                <a:tc>
                  <a:txBody>
                    <a:bodyPr/>
                    <a:lstStyle/>
                    <a:p>
                      <a:endParaRPr lang="en-US" sz="2400" b="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Book Value</a:t>
                      </a: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Market Value</a:t>
                      </a: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Target</a:t>
                      </a: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9803">
                <a:tc>
                  <a:txBody>
                    <a:bodyPr/>
                    <a:lstStyle/>
                    <a:p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Debt (includes notes payable)</a:t>
                      </a: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tabLst>
                          <a:tab pos="685800" algn="dec"/>
                        </a:tabLst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	48%</a:t>
                      </a: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tabLst>
                          <a:tab pos="685800" algn="dec"/>
                        </a:tabLst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	25%</a:t>
                      </a: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tabLst>
                          <a:tab pos="685800" algn="dec"/>
                        </a:tabLst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	30%</a:t>
                      </a: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9803">
                <a:tc>
                  <a:txBody>
                    <a:bodyPr/>
                    <a:lstStyle/>
                    <a:p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Preferred stock</a:t>
                      </a: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tabLst>
                          <a:tab pos="685800" algn="dec"/>
                        </a:tabLst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	2</a:t>
                      </a: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tabLst>
                          <a:tab pos="685800" algn="dec"/>
                        </a:tabLst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	5</a:t>
                      </a: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tabLst>
                          <a:tab pos="685800" algn="dec"/>
                        </a:tabLst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	10</a:t>
                      </a: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9803">
                <a:tc>
                  <a:txBody>
                    <a:bodyPr/>
                    <a:lstStyle/>
                    <a:p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Common equity</a:t>
                      </a: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tabLst>
                          <a:tab pos="685800" algn="dec"/>
                        </a:tabLst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	50</a:t>
                      </a: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tabLst>
                          <a:tab pos="685800" algn="dec"/>
                        </a:tabLst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	70</a:t>
                      </a: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tabLst>
                          <a:tab pos="685800" algn="dec"/>
                        </a:tabLst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	60</a:t>
                      </a: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0" name="Content Placeholder 3">
            <a:extLst>
              <a:ext uri="{FF2B5EF4-FFF2-40B4-BE49-F238E27FC236}">
                <a16:creationId xmlns:a16="http://schemas.microsoft.com/office/drawing/2014/main" id="{20FBE72C-59D7-4B8F-953F-71DB3F317A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76844" y="4529797"/>
            <a:ext cx="11238314" cy="1217447"/>
          </a:xfrm>
        </p:spPr>
        <p:txBody>
          <a:bodyPr/>
          <a:lstStyle/>
          <a:p>
            <a:pPr marL="0" indent="0">
              <a:buNone/>
            </a:pPr>
            <a:r>
              <a:rPr lang="en-US" noProof="0" dirty="0"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Number of shares not given in problem, so actual calculations cannot be done. Analysis is meant for illustration. Typically, book value capital structure will show a higher percentage of debt because a typical firm’s M/B ratio &gt; 1.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7565613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  <p:tag name="ARTICULATE_DESIGN_ID_FULL TEXT TEMPLATE MASTER" val="7pb33sBP"/>
  <p:tag name="ARTICULATE_DESIGN_ID_FULL TEXT TEMPLATE MASTER (CONT.)" val="V3Eg5WUK"/>
  <p:tag name="ARTICULATE_DESIGN_ID_OPTIMIZED TEMPLATE MASTER" val="rzwWCka7"/>
  <p:tag name="ARTICULATE_DESIGN_ID_OPTIMIZED TEMPLATE MASTER (CONT.)" val="klKJ3eZ5"/>
  <p:tag name="ARTICULATE_PROJECT_OPEN" val="0"/>
  <p:tag name="ARTICULATE_SLIDE_COUNT" val="3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Optimized Template Master">
  <a:themeElements>
    <a:clrScheme name="Cengage">
      <a:dk1>
        <a:srgbClr val="53565A"/>
      </a:dk1>
      <a:lt1>
        <a:srgbClr val="FFFFFF"/>
      </a:lt1>
      <a:dk2>
        <a:srgbClr val="003865"/>
      </a:dk2>
      <a:lt2>
        <a:srgbClr val="E7E6E6"/>
      </a:lt2>
      <a:accent1>
        <a:srgbClr val="003865"/>
      </a:accent1>
      <a:accent2>
        <a:srgbClr val="0085CA"/>
      </a:accent2>
      <a:accent3>
        <a:srgbClr val="E0004D"/>
      </a:accent3>
      <a:accent4>
        <a:srgbClr val="FC4C02"/>
      </a:accent4>
      <a:accent5>
        <a:srgbClr val="F2A900"/>
      </a:accent5>
      <a:accent6>
        <a:srgbClr val="92278F"/>
      </a:accent6>
      <a:hlink>
        <a:srgbClr val="0563C1"/>
      </a:hlink>
      <a:folHlink>
        <a:srgbClr val="92278F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11y_PPT_Template_Cengage_020221.pptx" id="{62A8FB47-AEAE-448A-A9EC-2B57E950A883}" vid="{DA52BCA4-C454-45F1-8147-C38687C75014}"/>
    </a:ext>
  </a:extLst>
</a:theme>
</file>

<file path=ppt/theme/theme2.xml><?xml version="1.0" encoding="utf-8"?>
<a:theme xmlns:a="http://schemas.openxmlformats.org/drawingml/2006/main" name="1_Optimized Template Master">
  <a:themeElements>
    <a:clrScheme name="Cengage">
      <a:dk1>
        <a:srgbClr val="53565A"/>
      </a:dk1>
      <a:lt1>
        <a:srgbClr val="FFFFFF"/>
      </a:lt1>
      <a:dk2>
        <a:srgbClr val="003865"/>
      </a:dk2>
      <a:lt2>
        <a:srgbClr val="E7E6E6"/>
      </a:lt2>
      <a:accent1>
        <a:srgbClr val="003865"/>
      </a:accent1>
      <a:accent2>
        <a:srgbClr val="0085CA"/>
      </a:accent2>
      <a:accent3>
        <a:srgbClr val="E0004D"/>
      </a:accent3>
      <a:accent4>
        <a:srgbClr val="FC4C02"/>
      </a:accent4>
      <a:accent5>
        <a:srgbClr val="F2A900"/>
      </a:accent5>
      <a:accent6>
        <a:srgbClr val="92278F"/>
      </a:accent6>
      <a:hlink>
        <a:srgbClr val="0563C1"/>
      </a:hlink>
      <a:folHlink>
        <a:srgbClr val="92278F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11y_PPT_Template_Cengage_020221.pptx" id="{62A8FB47-AEAE-448A-A9EC-2B57E950A883}" vid="{DA52BCA4-C454-45F1-8147-C38687C75014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cc1e726a-7c3b-4654-9122-87de3e28a51c">
      <UserInfo>
        <DisplayName/>
        <AccountId xsi:nil="true"/>
        <AccountType/>
      </UserInfo>
    </SharedWithUsers>
    <AdminNotes xmlns="c8ecdccd-e3b0-4392-94c4-49d90f16d1d5">
      <Value>Source document w/owner</Value>
    </AdminNotes>
    <Topic xmlns="c8ecdccd-e3b0-4392-94c4-49d90f16d1d5">
      <Value>Accessibility</Value>
      <Value>Partner Programs</Value>
    </Topic>
    <Copy xmlns="c8ecdccd-e3b0-4392-94c4-49d90f16d1d5">true</Copy>
    <MasterLocation_x0028_ifCopy_x003d_Yes_x0029_ xmlns="c8ecdccd-e3b0-4392-94c4-49d90f16d1d5">Learning</MasterLocation_x0028_ifCopy_x003d_Yes_x0029_>
    <Owner xmlns="c8ecdccd-e3b0-4392-94c4-49d90f16d1d5">Learning</Owner>
    <Admin xmlns="c8ecdccd-e3b0-4392-94c4-49d90f16d1d5">
      <UserInfo>
        <DisplayName>Tumelaire, Justin M</DisplayName>
        <AccountId>640</AccountId>
        <AccountType/>
      </UserInfo>
    </Admin>
    <PartnerProgram xmlns="c8ecdccd-e3b0-4392-94c4-49d90f16d1d5">
      <Value>HE Production</Value>
    </PartnerProgram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5A683995A7B1D46BAE4BA042997DC16" ma:contentTypeVersion="23" ma:contentTypeDescription="Create a new document." ma:contentTypeScope="" ma:versionID="8f0464880096769e34e67dae7cb02e8b">
  <xsd:schema xmlns:xsd="http://www.w3.org/2001/XMLSchema" xmlns:xs="http://www.w3.org/2001/XMLSchema" xmlns:p="http://schemas.microsoft.com/office/2006/metadata/properties" xmlns:ns2="c8ecdccd-e3b0-4392-94c4-49d90f16d1d5" xmlns:ns3="cc1e726a-7c3b-4654-9122-87de3e28a51c" targetNamespace="http://schemas.microsoft.com/office/2006/metadata/properties" ma:root="true" ma:fieldsID="5b66234319f86e7d6e6af7a0d3db614c" ns2:_="" ns3:_="">
    <xsd:import namespace="c8ecdccd-e3b0-4392-94c4-49d90f16d1d5"/>
    <xsd:import namespace="cc1e726a-7c3b-4654-9122-87de3e28a51c"/>
    <xsd:element name="properties">
      <xsd:complexType>
        <xsd:sequence>
          <xsd:element name="documentManagement">
            <xsd:complexType>
              <xsd:all>
                <xsd:element ref="ns2:Topic" minOccurs="0"/>
                <xsd:element ref="ns2:Owner" minOccurs="0"/>
                <xsd:element ref="ns2:Admin" minOccurs="0"/>
                <xsd:element ref="ns2:Copy" minOccurs="0"/>
                <xsd:element ref="ns2:MasterLocation_x0028_ifCopy_x003d_Yes_x0029_" minOccurs="0"/>
                <xsd:element ref="ns2:AdminNotes" minOccurs="0"/>
                <xsd:element ref="ns2:MediaServiceMetadata" minOccurs="0"/>
                <xsd:element ref="ns2:MediaServiceFastMetadata" minOccurs="0"/>
                <xsd:element ref="ns2:MediaServiceAutoTags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PartnerProgram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8ecdccd-e3b0-4392-94c4-49d90f16d1d5" elementFormDefault="qualified">
    <xsd:import namespace="http://schemas.microsoft.com/office/2006/documentManagement/types"/>
    <xsd:import namespace="http://schemas.microsoft.com/office/infopath/2007/PartnerControls"/>
    <xsd:element name="Topic" ma:index="2" nillable="true" ma:displayName="Topic" ma:default="Unassigned" ma:format="Dropdown" ma:internalName="Topic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Accessibility"/>
                    <xsd:enumeration value="Archiving"/>
                    <xsd:enumeration value="CenDoc"/>
                    <xsd:enumeration value="Content Corrections/Reprints"/>
                    <xsd:enumeration value="Content Creation"/>
                    <xsd:enumeration value="Files to Printer"/>
                    <xsd:enumeration value="Invoicing"/>
                    <xsd:enumeration value="Partner Programs"/>
                    <xsd:enumeration value="Project Management"/>
                    <xsd:enumeration value="Other"/>
                    <xsd:enumeration value="Unassigned"/>
                    <xsd:enumeration value="Source Document Only"/>
                    <xsd:enumeration value="Design"/>
                    <xsd:enumeration value="Inclusivity &amp; Diversity"/>
                  </xsd:restriction>
                </xsd:simpleType>
              </xsd:element>
            </xsd:sequence>
          </xsd:extension>
        </xsd:complexContent>
      </xsd:complexType>
    </xsd:element>
    <xsd:element name="Owner" ma:index="3" nillable="true" ma:displayName="Owner" ma:format="Dropdown" ma:internalName="Owner">
      <xsd:simpleType>
        <xsd:restriction base="dms:Choice">
          <xsd:enumeration value="Content Corrections"/>
          <xsd:enumeration value="Content Creation"/>
          <xsd:enumeration value="Content Management Services"/>
          <xsd:enumeration value="Creative Studio"/>
          <xsd:enumeration value="Digital Production"/>
          <xsd:enumeration value="Finance"/>
          <xsd:enumeration value="Learning"/>
          <xsd:enumeration value="Manufacturing"/>
          <xsd:enumeration value="NGL"/>
          <xsd:enumeration value="Strategic Sourcing"/>
        </xsd:restriction>
      </xsd:simpleType>
    </xsd:element>
    <xsd:element name="Admin" ma:index="4" nillable="true" ma:displayName="Admin" ma:list="UserInfo" ma:SharePointGroup="0" ma:internalName="Admin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Copy" ma:index="5" nillable="true" ma:displayName="Copy " ma:default="0" ma:description="This is a VIP copy of a master document that is posted/available internally" ma:format="Dropdown" ma:internalName="Copy">
      <xsd:simpleType>
        <xsd:restriction base="dms:Boolean"/>
      </xsd:simpleType>
    </xsd:element>
    <xsd:element name="MasterLocation_x0028_ifCopy_x003d_Yes_x0029_" ma:index="6" nillable="true" ma:displayName="Master Location (if Copy = Yes)" ma:default="n/a" ma:description="Site/document library where master version is maintained" ma:format="Dropdown" ma:internalName="MasterLocation_x0028_ifCopy_x003d_Yes_x0029_">
      <xsd:simpleType>
        <xsd:restriction base="dms:Choice">
          <xsd:enumeration value="Catalyst / Finance"/>
          <xsd:enumeration value="Content Creation"/>
          <xsd:enumeration value="Content Management Services"/>
          <xsd:enumeration value="GPMOT"/>
          <xsd:enumeration value="Learning"/>
          <xsd:enumeration value="Strategic Sourcing"/>
          <xsd:enumeration value="VIP Documents"/>
          <xsd:enumeration value="n/a"/>
          <xsd:enumeration value="Creative Studio"/>
        </xsd:restriction>
      </xsd:simpleType>
    </xsd:element>
    <xsd:element name="AdminNotes" ma:index="7" nillable="true" ma:displayName="Admin Notes" ma:format="Dropdown" ma:internalName="AdminNotes">
      <xsd:complexType>
        <xsd:complexContent>
          <xsd:extension base="dms:MultiChoiceFillIn">
            <xsd:sequence>
              <xsd:element name="Value" maxOccurs="unbounded" minOccurs="0" nillable="true">
                <xsd:simpleType>
                  <xsd:union memberTypes="dms:Text">
                    <xsd:simpleType>
                      <xsd:restriction base="dms:Choice">
                        <xsd:enumeration value="See VIP Source Documents"/>
                        <xsd:enumeration value="E2E copy"/>
                        <xsd:enumeration value="Link to VIP copy"/>
                        <xsd:enumeration value="Same as internal version"/>
                        <xsd:enumeration value="Vendor-facing version"/>
                        <xsd:enumeration value="Source document w/owner"/>
                      </xsd:restriction>
                    </xsd:simpleType>
                  </xsd:union>
                </xsd:simpleType>
              </xsd:element>
            </xsd:sequence>
          </xsd:extension>
        </xsd:complexContent>
      </xsd:complexType>
    </xsd:element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MediaServiceAutoTags" ma:internalName="MediaServiceAutoTags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1" nillable="true" ma:displayName="MediaServiceEventHashCode" ma:hidden="true" ma:internalName="MediaServiceEventHashCode" ma:readOnly="true">
      <xsd:simpleType>
        <xsd:restriction base="dms:Text"/>
      </xsd:simpleType>
    </xsd:element>
    <xsd:element name="PartnerProgram" ma:index="25" nillable="true" ma:displayName="Partner Program" ma:format="Dropdown" ma:internalName="PartnerProgram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HE Production"/>
                    <xsd:enumeration value="Design"/>
                    <xsd:enumeration value="Authoring"/>
                    <xsd:enumeration value="Ancillary Production"/>
                    <xsd:enumeration value="Archiving"/>
                    <xsd:enumeration value="NGL"/>
                    <xsd:enumeration value="Media"/>
                  </xsd:restriction>
                </xsd:simple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1e726a-7c3b-4654-9122-87de3e28a51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2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A9BA192-EF86-48DF-982C-2C526A268392}">
  <ds:schemaRefs>
    <ds:schemaRef ds:uri="http://schemas.microsoft.com/office/2006/documentManagement/types"/>
    <ds:schemaRef ds:uri="http://purl.org/dc/terms/"/>
    <ds:schemaRef ds:uri="http://purl.org/dc/dcmitype/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cc1e726a-7c3b-4654-9122-87de3e28a51c"/>
    <ds:schemaRef ds:uri="c8ecdccd-e3b0-4392-94c4-49d90f16d1d5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E32CFAA7-E308-4DCB-89CD-C84C20E9024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A796F67-F848-4205-8CFB-C5D32034240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8ecdccd-e3b0-4392-94c4-49d90f16d1d5"/>
    <ds:schemaRef ds:uri="cc1e726a-7c3b-4654-9122-87de3e28a51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A11y_PPT_Template_Cengage_020221</Template>
  <TotalTime>481</TotalTime>
  <Words>1574</Words>
  <Application>Microsoft Office PowerPoint</Application>
  <PresentationFormat>Widescreen</PresentationFormat>
  <Paragraphs>145</Paragraphs>
  <Slides>30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8" baseType="lpstr">
      <vt:lpstr>Arial</vt:lpstr>
      <vt:lpstr>Calibri</vt:lpstr>
      <vt:lpstr>Courier New</vt:lpstr>
      <vt:lpstr>Verdana</vt:lpstr>
      <vt:lpstr>Wingdings</vt:lpstr>
      <vt:lpstr>Optimized Template Master</vt:lpstr>
      <vt:lpstr>1_Optimized Template Master</vt:lpstr>
      <vt:lpstr>MathType 6.0 Equation</vt:lpstr>
      <vt:lpstr>Chapter 10</vt:lpstr>
      <vt:lpstr>Overview</vt:lpstr>
      <vt:lpstr>What sources of capital do firms use?</vt:lpstr>
      <vt:lpstr>Calculating the Weighted Average Cost of Capital</vt:lpstr>
      <vt:lpstr>Should our analysis focus on before-tax or  after-tax capital costs?</vt:lpstr>
      <vt:lpstr>Should our analysis focus on historical (embedded) costs or new (marginal) costs?</vt:lpstr>
      <vt:lpstr>How are the weights determined?</vt:lpstr>
      <vt:lpstr>Overview of Coleman Technologies Inc.</vt:lpstr>
      <vt:lpstr>Review of Coleman’s Capital Structure</vt:lpstr>
      <vt:lpstr>Component Cost of Debt (1 of 2)</vt:lpstr>
      <vt:lpstr>A 15-year, 12% semiannual coupon bond sells for $1,153.72.  What is the cost of debt (rd)?</vt:lpstr>
      <vt:lpstr>Component Cost of Debt (2 of 2)</vt:lpstr>
      <vt:lpstr>Component Cost of Preferred Stock</vt:lpstr>
      <vt:lpstr>What is the cost of preferred stock?</vt:lpstr>
      <vt:lpstr>Is preferred stock more or less risky to investors than debt?</vt:lpstr>
      <vt:lpstr>Why is the yield on preferred stock lower than debt?</vt:lpstr>
      <vt:lpstr>Component Cost of Equity</vt:lpstr>
      <vt:lpstr>Why is there a cost for retained earnings?</vt:lpstr>
      <vt:lpstr>Three Ways to Determine the Cost of Common Equity, rs</vt:lpstr>
      <vt:lpstr>Find the Cost of Common Equity Using the CAPM Approach</vt:lpstr>
      <vt:lpstr>Find the Cost of Common Equity Using the  DCF Approach</vt:lpstr>
      <vt:lpstr>Can DCF methodology be applied  if growth is not constant?</vt:lpstr>
      <vt:lpstr>Find rs Using the  Bond-Yield-Plus-Risk-Premium Approach</vt:lpstr>
      <vt:lpstr>What is a reasonable final estimate of rs?</vt:lpstr>
      <vt:lpstr>Why is the cost of retained earnings cheaper than the cost of issuing new common stock?</vt:lpstr>
      <vt:lpstr>If new common stock issue incurs a flotation cost of 15% of the proceeds, what is re?</vt:lpstr>
      <vt:lpstr>What is the firm’s WACC (ignoring flotation costs)?</vt:lpstr>
      <vt:lpstr>What factors influence a company’s  composite WACC?</vt:lpstr>
      <vt:lpstr>Should the company use the composite WACC as the hurdle rate for each of its projects?</vt:lpstr>
      <vt:lpstr>Divisional Cost of Capital</vt:lpstr>
    </vt:vector>
  </TitlesOfParts>
  <Company>Cengage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Fundamentals of Financial Management, Sixteenth Edition</dc:title>
  <dc:subject>Chapter 10: The Cost of Capital</dc:subject>
  <dc:creator>Brigham &amp; Houston</dc:creator>
  <cp:lastModifiedBy>Prasanna kumar. Tripathy</cp:lastModifiedBy>
  <cp:revision>149</cp:revision>
  <cp:lastPrinted>2016-10-03T15:29:39Z</cp:lastPrinted>
  <dcterms:created xsi:type="dcterms:W3CDTF">2021-02-02T17:32:18Z</dcterms:created>
  <dcterms:modified xsi:type="dcterms:W3CDTF">2021-06-08T07:46:32Z</dcterms:modified>
  <cp:category>Accessible PPT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0x01010025A683995A7B1D46BAE4BA042997DC16</vt:lpwstr>
  </property>
  <property fmtid="{D5CDD505-2E9C-101B-9397-08002B2CF9AE}" pid="3" name="Order">
    <vt:r8>112600</vt:r8>
  </property>
  <property fmtid="{D5CDD505-2E9C-101B-9397-08002B2CF9AE}" pid="4" name="Category">
    <vt:lpwstr>Accessibility</vt:lpwstr>
  </property>
  <property fmtid="{D5CDD505-2E9C-101B-9397-08002B2CF9AE}" pid="5" name="xd_Signature">
    <vt:bool>false</vt:bool>
  </property>
  <property fmtid="{D5CDD505-2E9C-101B-9397-08002B2CF9AE}" pid="6" name="xd_ProgID">
    <vt:lpwstr/>
  </property>
  <property fmtid="{D5CDD505-2E9C-101B-9397-08002B2CF9AE}" pid="7" name="Document Type">
    <vt:lpwstr>Template</vt:lpwstr>
  </property>
  <property fmtid="{D5CDD505-2E9C-101B-9397-08002B2CF9AE}" pid="8" name="Audience">
    <vt:lpwstr>Content Developer</vt:lpwstr>
  </property>
  <property fmtid="{D5CDD505-2E9C-101B-9397-08002B2CF9AE}" pid="9" name="Department">
    <vt:lpwstr>GPM Training</vt:lpwstr>
  </property>
  <property fmtid="{D5CDD505-2E9C-101B-9397-08002B2CF9AE}" pid="10" name="ComplianceAssetId">
    <vt:lpwstr/>
  </property>
  <property fmtid="{D5CDD505-2E9C-101B-9397-08002B2CF9AE}" pid="11" name="TemplateUrl">
    <vt:lpwstr/>
  </property>
  <property fmtid="{D5CDD505-2E9C-101B-9397-08002B2CF9AE}" pid="12" name="ArticulateGUID">
    <vt:lpwstr>DA3FD099-5DDC-49B7-BC70-6C2871AE2813</vt:lpwstr>
  </property>
  <property fmtid="{D5CDD505-2E9C-101B-9397-08002B2CF9AE}" pid="13" name="ArticulatePath">
    <vt:lpwstr>Presentation3</vt:lpwstr>
  </property>
  <property fmtid="{D5CDD505-2E9C-101B-9397-08002B2CF9AE}" pid="14" name="_SourceUrl">
    <vt:lpwstr/>
  </property>
  <property fmtid="{D5CDD505-2E9C-101B-9397-08002B2CF9AE}" pid="15" name="Status">
    <vt:lpwstr>1. In development</vt:lpwstr>
  </property>
  <property fmtid="{D5CDD505-2E9C-101B-9397-08002B2CF9AE}" pid="16" name="_SharedFileIndex">
    <vt:lpwstr/>
  </property>
</Properties>
</file>