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77" r:id="rId6"/>
    <p:sldId id="278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71F7-6689-6550-9D81-2C5DC5B79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628D4-9E0B-56B5-FE7A-207182424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9F8D4-4025-E7CB-5808-5754F567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5C82-9AC5-4236-A62D-9986D61E996B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9762F-1539-AD0A-7866-B1B2BB39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55C7-E5F0-D8E3-A37A-FF481D7B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6F39-7AF9-467B-8C0D-222E41B29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5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EED8E-202D-487D-9205-4D803824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DED37-89D6-DD16-88C8-B5DB912F3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D5B6-0731-31DA-9E1E-69C19DDE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5C82-9AC5-4236-A62D-9986D61E996B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7ADCC-8AA4-B638-77E1-28AA7BA0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B3693-4804-B6B3-C11F-705181D6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6F39-7AF9-467B-8C0D-222E41B29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4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762BF2-6888-EDEA-B15A-49E0C3C5C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95A30-22FC-5DD3-6B11-3E8C249BD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160A6-817C-10C2-2A0A-7C2E4AF0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5C82-9AC5-4236-A62D-9986D61E996B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1EE54-FB3C-2449-0947-41AC2902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E7ECB-2474-6205-8193-A6308C4F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6F39-7AF9-467B-8C0D-222E41B29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5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028C-A07C-6944-7F5D-6ACF6209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C1851-AD5E-BA2B-D2AE-3EA6A0397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D829C-3E41-D65A-BBD3-6398B440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5C82-9AC5-4236-A62D-9986D61E996B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8825-5885-4BB9-53C9-D5D3C251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6CA80-4E61-6EE6-61A4-1BBF6612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6F39-7AF9-467B-8C0D-222E41B29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A6320-B473-B6E4-8B20-691EF122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17DE3-4DFB-189C-AEEA-175D0D4E3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88688-9F3D-B29C-C1FE-918D8352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5C82-9AC5-4236-A62D-9986D61E996B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6BC0F-C16D-77A1-FEA2-7022D228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CCB05-4084-680A-B997-8F7A5E4E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6F39-7AF9-467B-8C0D-222E41B29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8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FC4B2-7744-B0F4-5F69-8A480334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0C7A8-D0ED-284D-D690-754493E2C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A102E-4BBF-922E-5338-00A1174D8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4F057-2186-6E99-D0E3-4AEB0268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5C82-9AC5-4236-A62D-9986D61E996B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81BCF-8CE9-2866-2E96-07EC83C9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C973A-157A-DFF5-50B6-2CD12116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6F39-7AF9-467B-8C0D-222E41B29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5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F340-2C50-7397-A97B-2B992A2E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603A5-66E2-2C39-8CEF-0C675C2C3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26B42-F015-9B78-EA81-52C8DDE77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05A72-4493-6A99-C7D8-05552BA5C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65855-A8B9-7B70-B58F-55C28EB40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400D9E-5A08-EB64-101B-1BA4A7BE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5C82-9AC5-4236-A62D-9986D61E996B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ADD3D-348C-0F18-BD7F-D5007EBC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2076E-A663-FA84-0369-FCBD2B0D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6F39-7AF9-467B-8C0D-222E41B29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1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8885A-B7C3-00B7-D2D0-751DC1DE8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41D36-A24B-7732-80D3-582C152C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5C82-9AC5-4236-A62D-9986D61E996B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90F00-9C23-BDB1-B76F-C9A09DBB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5D1E4-F7F0-77AE-359C-16DD8866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6F39-7AF9-467B-8C0D-222E41B29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0846F-7094-D3ED-61DD-00C78AD8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5C82-9AC5-4236-A62D-9986D61E996B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D4E9CC-9822-EAEA-6628-25BDE8BD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C6BB2-5701-90CB-364E-7AD52569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6F39-7AF9-467B-8C0D-222E41B29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8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0290-5908-8D8B-780F-DF7F6A55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C008-8E81-D040-0E7A-2201D7D0C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3B8D3-603A-A247-2648-B3650C819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94A31-CE6F-7DCE-7F5C-A04541EF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5C82-9AC5-4236-A62D-9986D61E996B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6990B-5595-8575-A5AC-4B8E14A58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F6986-07A2-6381-75AE-1B7470EC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6F39-7AF9-467B-8C0D-222E41B29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2F00-348F-75A3-5460-DFE09C69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458BA-5F2D-EEBA-79DC-A24543BE1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AD5C1-9419-B55C-D6D4-C05C4EF1F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61558-494A-6715-0B71-58658807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5C82-9AC5-4236-A62D-9986D61E996B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8072E-BA5E-EE80-4C2E-21846748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FDE34-5CB0-ADBA-A753-E2C1D279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6F39-7AF9-467B-8C0D-222E41B29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5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119427-E156-96CB-3599-41235AC0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4E3FD-A1F5-A4B3-CB1B-F43FBF747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F9AFF-6FFD-05B2-E6E5-F0F2F5216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15C82-9AC5-4236-A62D-9986D61E996B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EB105-0BFA-49BE-DB80-D7DB6E5A9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775B4-250C-A892-C69D-9AD53E79D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C6F39-7AF9-467B-8C0D-222E41B29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2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B94B-C35F-A809-057C-2076E6F27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dApp</a:t>
            </a:r>
            <a:r>
              <a:rPr lang="en-US" dirty="0"/>
              <a:t> and DAO - Ethereum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7D3FA-C55D-FB4E-B3DF-D824A9F0F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FIN451 / MBA651</a:t>
            </a:r>
          </a:p>
        </p:txBody>
      </p:sp>
    </p:spTree>
    <p:extLst>
      <p:ext uri="{BB962C8B-B14F-4D97-AF65-F5344CB8AC3E}">
        <p14:creationId xmlns:p14="http://schemas.microsoft.com/office/powerpoint/2010/main" val="348345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0A80-6F7C-25A4-4A11-134CCA04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79DF-2EA0-D3A2-5DF5-EA2D804F6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dApps</a:t>
            </a:r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are decentralized software applications that run on blockchain networks, while DAOs are decentralized organizations that are managed by their members using smart contracts.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Both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dApps</a:t>
            </a:r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DAOs are integral parts of the blockchain ecosystem, offering new ways to interact with technology, governance, and finance.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376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723-ECA9-EA92-29A0-F703573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blockchain&#10;&#10;Description automatically generated">
            <a:extLst>
              <a:ext uri="{FF2B5EF4-FFF2-40B4-BE49-F238E27FC236}">
                <a16:creationId xmlns:a16="http://schemas.microsoft.com/office/drawing/2014/main" id="{855E3145-936E-A453-225E-8639AFC54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21" y="365125"/>
            <a:ext cx="10946394" cy="5714662"/>
          </a:xfrm>
        </p:spPr>
      </p:pic>
    </p:spTree>
    <p:extLst>
      <p:ext uri="{BB962C8B-B14F-4D97-AF65-F5344CB8AC3E}">
        <p14:creationId xmlns:p14="http://schemas.microsoft.com/office/powerpoint/2010/main" val="383166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723-ECA9-EA92-29A0-F703573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cryptocurrency application&#10;&#10;Description automatically generated">
            <a:extLst>
              <a:ext uri="{FF2B5EF4-FFF2-40B4-BE49-F238E27FC236}">
                <a16:creationId xmlns:a16="http://schemas.microsoft.com/office/drawing/2014/main" id="{4B6012EC-ACDE-2198-8950-7FF0D380C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5" y="452336"/>
            <a:ext cx="10582905" cy="5496027"/>
          </a:xfrm>
        </p:spPr>
      </p:pic>
    </p:spTree>
    <p:extLst>
      <p:ext uri="{BB962C8B-B14F-4D97-AF65-F5344CB8AC3E}">
        <p14:creationId xmlns:p14="http://schemas.microsoft.com/office/powerpoint/2010/main" val="20844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723-ECA9-EA92-29A0-F703573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 security&#10;&#10;Description automatically generated">
            <a:extLst>
              <a:ext uri="{FF2B5EF4-FFF2-40B4-BE49-F238E27FC236}">
                <a16:creationId xmlns:a16="http://schemas.microsoft.com/office/drawing/2014/main" id="{BF05ACA4-C2B3-FC51-0B0B-D0977582A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5" y="262647"/>
            <a:ext cx="10431609" cy="5972783"/>
          </a:xfrm>
        </p:spPr>
      </p:pic>
    </p:spTree>
    <p:extLst>
      <p:ext uri="{BB962C8B-B14F-4D97-AF65-F5344CB8AC3E}">
        <p14:creationId xmlns:p14="http://schemas.microsoft.com/office/powerpoint/2010/main" val="302391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723-ECA9-EA92-29A0-F703573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chain management process&#10;&#10;Description automatically generated">
            <a:extLst>
              <a:ext uri="{FF2B5EF4-FFF2-40B4-BE49-F238E27FC236}">
                <a16:creationId xmlns:a16="http://schemas.microsoft.com/office/drawing/2014/main" id="{F2AA0DD5-6602-DAC5-A25A-6695CC5BE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7" y="442820"/>
            <a:ext cx="10700423" cy="5515482"/>
          </a:xfrm>
        </p:spPr>
      </p:pic>
    </p:spTree>
    <p:extLst>
      <p:ext uri="{BB962C8B-B14F-4D97-AF65-F5344CB8AC3E}">
        <p14:creationId xmlns:p14="http://schemas.microsoft.com/office/powerpoint/2010/main" val="4082186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723-ECA9-EA92-29A0-F703573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artoon of a person&#10;&#10;Description automatically generated">
            <a:extLst>
              <a:ext uri="{FF2B5EF4-FFF2-40B4-BE49-F238E27FC236}">
                <a16:creationId xmlns:a16="http://schemas.microsoft.com/office/drawing/2014/main" id="{EBED3A06-21D7-DA59-6949-F4C5AD41A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14" y="365125"/>
            <a:ext cx="9644792" cy="5909396"/>
          </a:xfrm>
        </p:spPr>
      </p:pic>
    </p:spTree>
    <p:extLst>
      <p:ext uri="{BB962C8B-B14F-4D97-AF65-F5344CB8AC3E}">
        <p14:creationId xmlns:p14="http://schemas.microsoft.com/office/powerpoint/2010/main" val="105853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723-ECA9-EA92-29A0-F703573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493A55A-655A-15F3-6199-FF5908932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9" y="365125"/>
            <a:ext cx="11762520" cy="5262563"/>
          </a:xfrm>
        </p:spPr>
      </p:pic>
    </p:spTree>
    <p:extLst>
      <p:ext uri="{BB962C8B-B14F-4D97-AF65-F5344CB8AC3E}">
        <p14:creationId xmlns:p14="http://schemas.microsoft.com/office/powerpoint/2010/main" val="2092990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723-ECA9-EA92-29A0-F703573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blockchain&#10;&#10;Description automatically generated">
            <a:extLst>
              <a:ext uri="{FF2B5EF4-FFF2-40B4-BE49-F238E27FC236}">
                <a16:creationId xmlns:a16="http://schemas.microsoft.com/office/drawing/2014/main" id="{431A9E80-E690-19CF-DCED-AD8A8713A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50" y="578846"/>
            <a:ext cx="9731097" cy="5700308"/>
          </a:xfrm>
        </p:spPr>
      </p:pic>
    </p:spTree>
    <p:extLst>
      <p:ext uri="{BB962C8B-B14F-4D97-AF65-F5344CB8AC3E}">
        <p14:creationId xmlns:p14="http://schemas.microsoft.com/office/powerpoint/2010/main" val="2962664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723-ECA9-EA92-29A0-F703573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A5BBE93-E0F3-BA45-8F59-8906CFB2E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28" y="573933"/>
            <a:ext cx="10119382" cy="5573848"/>
          </a:xfrm>
        </p:spPr>
      </p:pic>
    </p:spTree>
    <p:extLst>
      <p:ext uri="{BB962C8B-B14F-4D97-AF65-F5344CB8AC3E}">
        <p14:creationId xmlns:p14="http://schemas.microsoft.com/office/powerpoint/2010/main" val="429869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723-ECA9-EA92-29A0-F703573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04D44A5-C165-1EC5-813B-908DF52DF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19" y="525293"/>
            <a:ext cx="9689056" cy="5447389"/>
          </a:xfrm>
        </p:spPr>
      </p:pic>
    </p:spTree>
    <p:extLst>
      <p:ext uri="{BB962C8B-B14F-4D97-AF65-F5344CB8AC3E}">
        <p14:creationId xmlns:p14="http://schemas.microsoft.com/office/powerpoint/2010/main" val="157678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0A80-6F7C-25A4-4A11-134CCA04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 is a Decentralized Applications (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dApps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)?</a:t>
            </a:r>
            <a:b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79DF-2EA0-D3A2-5DF5-EA2D804F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decentralized application (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is a type of software application that operates on a blockchain or decentralized network rather than being hosted on a centralized server.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Unlike traditional applications, which rely on centralized entities to manage and operate the backend, </a:t>
            </a:r>
            <a:r>
              <a:rPr lang="en-US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dApps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use smart contracts on blockchain networks to handle their logic and operations, making them more secure, transparent, and resistant to censorship.</a:t>
            </a:r>
            <a:endParaRPr lang="en-US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9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723-ECA9-EA92-29A0-F703573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card&#10;&#10;Description automatically generated">
            <a:extLst>
              <a:ext uri="{FF2B5EF4-FFF2-40B4-BE49-F238E27FC236}">
                <a16:creationId xmlns:a16="http://schemas.microsoft.com/office/drawing/2014/main" id="{13EE5463-8C94-5AAD-2E5A-92A41DEDC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67" y="603115"/>
            <a:ext cx="9383163" cy="5447389"/>
          </a:xfrm>
        </p:spPr>
      </p:pic>
    </p:spTree>
    <p:extLst>
      <p:ext uri="{BB962C8B-B14F-4D97-AF65-F5344CB8AC3E}">
        <p14:creationId xmlns:p14="http://schemas.microsoft.com/office/powerpoint/2010/main" val="3810112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723-ECA9-EA92-29A0-F703573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simple learn&#10;&#10;Description automatically generated">
            <a:extLst>
              <a:ext uri="{FF2B5EF4-FFF2-40B4-BE49-F238E27FC236}">
                <a16:creationId xmlns:a16="http://schemas.microsoft.com/office/drawing/2014/main" id="{35765C04-D1D2-FD59-C054-0B777DB51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8" y="1204881"/>
            <a:ext cx="10941053" cy="4448238"/>
          </a:xfrm>
        </p:spPr>
      </p:pic>
    </p:spTree>
    <p:extLst>
      <p:ext uri="{BB962C8B-B14F-4D97-AF65-F5344CB8AC3E}">
        <p14:creationId xmlns:p14="http://schemas.microsoft.com/office/powerpoint/2010/main" val="3610533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723-ECA9-EA92-29A0-F703573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cloud computing system&#10;&#10;Description automatically generated">
            <a:extLst>
              <a:ext uri="{FF2B5EF4-FFF2-40B4-BE49-F238E27FC236}">
                <a16:creationId xmlns:a16="http://schemas.microsoft.com/office/drawing/2014/main" id="{D7322ABC-2A9D-BDB3-4AE4-0F15C8C37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66" y="1027906"/>
            <a:ext cx="9248894" cy="4351338"/>
          </a:xfrm>
        </p:spPr>
      </p:pic>
    </p:spTree>
    <p:extLst>
      <p:ext uri="{BB962C8B-B14F-4D97-AF65-F5344CB8AC3E}">
        <p14:creationId xmlns:p14="http://schemas.microsoft.com/office/powerpoint/2010/main" val="3923648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723-ECA9-EA92-29A0-F703573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hand holding a phone&#10;&#10;Description automatically generated">
            <a:extLst>
              <a:ext uri="{FF2B5EF4-FFF2-40B4-BE49-F238E27FC236}">
                <a16:creationId xmlns:a16="http://schemas.microsoft.com/office/drawing/2014/main" id="{EAC98DDF-26C4-FCDF-2F13-79B3E5961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4" y="525505"/>
            <a:ext cx="10643426" cy="5661397"/>
          </a:xfrm>
        </p:spPr>
      </p:pic>
    </p:spTree>
    <p:extLst>
      <p:ext uri="{BB962C8B-B14F-4D97-AF65-F5344CB8AC3E}">
        <p14:creationId xmlns:p14="http://schemas.microsoft.com/office/powerpoint/2010/main" val="1173871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723-ECA9-EA92-29A0-F703573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79BC34B-2BD5-FAAB-D6BF-CEAD503D2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0459"/>
            <a:ext cx="10909564" cy="5437661"/>
          </a:xfrm>
        </p:spPr>
      </p:pic>
    </p:spTree>
    <p:extLst>
      <p:ext uri="{BB962C8B-B14F-4D97-AF65-F5344CB8AC3E}">
        <p14:creationId xmlns:p14="http://schemas.microsoft.com/office/powerpoint/2010/main" val="1894899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723-ECA9-EA92-29A0-F703573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blockchain&#10;&#10;Description automatically generated">
            <a:extLst>
              <a:ext uri="{FF2B5EF4-FFF2-40B4-BE49-F238E27FC236}">
                <a16:creationId xmlns:a16="http://schemas.microsoft.com/office/drawing/2014/main" id="{74B8F64B-5311-E306-ACFA-EAF780F44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8" y="254611"/>
            <a:ext cx="10602742" cy="6001865"/>
          </a:xfrm>
        </p:spPr>
      </p:pic>
    </p:spTree>
    <p:extLst>
      <p:ext uri="{BB962C8B-B14F-4D97-AF65-F5344CB8AC3E}">
        <p14:creationId xmlns:p14="http://schemas.microsoft.com/office/powerpoint/2010/main" val="2931642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6723-ECA9-EA92-29A0-F703573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blockchain&#10;&#10;Description automatically generated">
            <a:extLst>
              <a:ext uri="{FF2B5EF4-FFF2-40B4-BE49-F238E27FC236}">
                <a16:creationId xmlns:a16="http://schemas.microsoft.com/office/drawing/2014/main" id="{0D5399AF-C421-F047-EF7B-4647307B6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7" y="443773"/>
            <a:ext cx="11446565" cy="5474772"/>
          </a:xfrm>
        </p:spPr>
      </p:pic>
    </p:spTree>
    <p:extLst>
      <p:ext uri="{BB962C8B-B14F-4D97-AF65-F5344CB8AC3E}">
        <p14:creationId xmlns:p14="http://schemas.microsoft.com/office/powerpoint/2010/main" val="205739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0A80-6F7C-25A4-4A11-134CCA04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Key Features of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dApps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79DF-2EA0-D3A2-5DF5-EA2D804F6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68" y="1621343"/>
            <a:ext cx="10515600" cy="4871532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Decentralized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dApps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run on a decentralized network of nodes (computers), often on a blockchain like Ethereum. This means no single entity controls the application, making it less vulnerable to downtime, censorship, or manipulation.</a:t>
            </a:r>
            <a:endParaRPr lang="en-US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Open Source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Many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dApps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are open-source, meaning their code is available for anyone to inspect, modify, or contribute to. This fosters innovation and trust within the community.</a:t>
            </a:r>
            <a:endParaRPr lang="en-US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Smart Contracts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dApps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are powered by smart contracts, which automate the execution of the application’s operations according to predefined rules. For example, a decentralized finance (DeFi)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might use a smart contract to automatically lend or borrow cryptocurrency based on user inputs.</a:t>
            </a:r>
            <a:endParaRPr lang="en-US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Token-based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dApps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often use tokens as a form of currency or governance within the application. These tokens can be native to the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are used to pay for services, incentivize users, or participate in governance decisions.</a:t>
            </a:r>
            <a:endParaRPr lang="en-US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3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0A80-6F7C-25A4-4A11-134CCA049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482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to Run a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79DF-2EA0-D3A2-5DF5-EA2D804F6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227"/>
            <a:ext cx="10515600" cy="554929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Choose a Blockchain Platform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The first step is to select a blockchain that supports smart contracts, such as Ethereum, Binance Smart Chain, or Solana.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Develop Smart Contracts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Write the smart contracts that will handle the logic of your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using a language like Solidity (for Ethereum). These contracts should include all the rules and functions required for your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to operate.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Deploy the Smart Contracts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Once developed and tested, deploy the smart contracts to the blockchain. This process will give your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 unique address on the blockchain where it can be interacted with.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Create a Frontend Interface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Develop a user-friendly frontend (website or mobile app) that interacts with the smart contracts. This allows users to interact with the blockchain without needing to understand the underlying technology.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 to a Wallet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Users will need a cryptocurrency wallet (like MetaMask) to interact with your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The wallet is used to sign transactions and interact with the smart contracts.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Launch and Maintain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Once everything is ready, launch your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You’ll need to monitor and maintain it, including updating the frontend and potentially upgrading smart contracts if necessary.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4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0A80-6F7C-25A4-4A11-134CCA04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Key Components of Ethereum - Ether (ETH)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79DF-2EA0-D3A2-5DF5-EA2D804F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Ether (ETH) is the native cryptocurrency of the Ethereum network, and it plays a crucial role in the execution of smart contracts. 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When a smart contract is executed on Ethereum, it consumes computational resources. These resources are paid for in ETH, through a mechanism called "gas." 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Gas is a unit of measurement that dictates the amount of computational work required to execute a transaction or a smart contract. The more complex the smart contract, the more gas it requires, and the more ETH must be paid.</a:t>
            </a:r>
            <a:endParaRPr lang="en-US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4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0A80-6F7C-25A4-4A11-134CCA04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 is a Decentralized Autonomous Organizations (DAOs)?</a:t>
            </a:r>
            <a:b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79DF-2EA0-D3A2-5DF5-EA2D804F6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Decentralized Autonomous Organization (DAO) is an organization governed by smart contracts on a blockchain, where decisions are made collectively by the community or members, rather than by a central authority.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DAOs operate through a set of rules encoded in smart contracts, and they often manage a treasury of tokens that can be used to fund projects, pay for services, or reward members.</a:t>
            </a:r>
            <a:r>
              <a:rPr lang="en-US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7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0A80-6F7C-25A4-4A11-134CCA04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Key Features of DAOs</a:t>
            </a:r>
            <a:b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79DF-2EA0-D3A2-5DF5-EA2D804F6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318"/>
            <a:ext cx="10515600" cy="5515583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Decentralized Governance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Decisions in a DAO are made through a voting process, where each member typically has a say proportional to the number of tokens they hold or their stake in the organization.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Smart Contract Management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The rules and operations of the DAO are encoded in smart contracts, ensuring transparency and immutability. These contracts automatically enforce decisions made by the community.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Token-based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DAOs usually issue tokens that represent voting power and ownership in the organization. Members use these tokens to vote on proposals and make decisions.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Autonomous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Once established, a DAO can operate autonomously according to its predefined rules, without requiring continuous input from its creators.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6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0A80-6F7C-25A4-4A11-134CCA049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65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to Run a DAO:</a:t>
            </a:r>
            <a:b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79DF-2EA0-D3A2-5DF5-EA2D804F6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6850"/>
            <a:ext cx="10515600" cy="590468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Define the Purpose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Clearly outline the purpose and goals of the DAO. This could be anything from managing a community fund to running a decentralized protocol.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Develop the Smart Contracts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Write the smart contracts that will govern the DAO. These contracts should include rules for governance, voting, fund management, and other operations.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Token Issuance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Create a token that will be used for governance and voting within the DAO. This token can also represent shares or ownership in the DAO’s assets.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Deploy the DAO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Deploy the smart contracts and tokens to the blockchain. This step officially establishes the DAO and makes it operational.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Community Involvement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Promote your DAO to attract members who are interested in its goals. Community members can join by purchasing or earning tokens.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Propose and Vote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Members can propose changes, initiatives, or funding projects. Proposals are put to a vote, and if they pass (based on the rules encoded in the smart contract), the smart contracts automatically execute the decision.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Manage the DAO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Continuously manage the DAO by engaging the community, proposing new initiatives, and ensuring that the organization remains aligned with its goals.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2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0A80-6F7C-25A4-4A11-134CCA049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456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dApps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vs. DAOs</a:t>
            </a:r>
            <a:b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D79DF-2EA0-D3A2-5DF5-EA2D804F6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651" y="972765"/>
            <a:ext cx="10515600" cy="552010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dApps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are decentralized applications that provide services or products directly to users, operating on a blockchain.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They rely on smart contracts to execute their functions automatically and can be anything from financial services to games.</a:t>
            </a:r>
            <a:endParaRPr lang="en-US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DAOs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are decentralized organizations that focus on governance and decision-making, usually around a shared goal or project.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They operate through collective voting and smart contracts that enforce the community’s decisions.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478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1145</Words>
  <Application>Microsoft Office PowerPoint</Application>
  <PresentationFormat>Widescreen</PresentationFormat>
  <Paragraphs>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Symbol</vt:lpstr>
      <vt:lpstr>Times New Roman</vt:lpstr>
      <vt:lpstr>Office Theme</vt:lpstr>
      <vt:lpstr>dApp and DAO - Ethereum</vt:lpstr>
      <vt:lpstr>What is a Decentralized Applications (dApps)? </vt:lpstr>
      <vt:lpstr>Key Features of dApps:</vt:lpstr>
      <vt:lpstr>How to Run a dApp: </vt:lpstr>
      <vt:lpstr>Key Components of Ethereum - Ether (ETH)</vt:lpstr>
      <vt:lpstr>What is a Decentralized Autonomous Organizations (DAOs)? </vt:lpstr>
      <vt:lpstr>Key Features of DAOs </vt:lpstr>
      <vt:lpstr>How to Run a DAO: </vt:lpstr>
      <vt:lpstr>dApps vs. DAOs  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 f</dc:creator>
  <cp:lastModifiedBy>m f</cp:lastModifiedBy>
  <cp:revision>12</cp:revision>
  <dcterms:created xsi:type="dcterms:W3CDTF">2024-08-23T21:17:44Z</dcterms:created>
  <dcterms:modified xsi:type="dcterms:W3CDTF">2024-08-25T14:52:21Z</dcterms:modified>
</cp:coreProperties>
</file>