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289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5" r:id="rId33"/>
    <p:sldId id="27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96" y="-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013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501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0674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6694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8648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1592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8085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613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15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457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305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47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520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271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092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26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040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3CE948-8A51-4642-988B-FEC90A807C4E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B0956-C332-4C67-8DC5-F758CB37EC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228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BFCA2569-31BF-7BD0-664F-C4298B0F91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524000" y="1823720"/>
            <a:ext cx="9594715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Cryptography in Bitcoin and Blockchain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94EAC385-86E8-1894-2A1C-92EF971FD3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FIN451 / FIN651</a:t>
            </a:r>
          </a:p>
        </p:txBody>
      </p:sp>
    </p:spTree>
    <p:extLst>
      <p:ext uri="{BB962C8B-B14F-4D97-AF65-F5344CB8AC3E}">
        <p14:creationId xmlns:p14="http://schemas.microsoft.com/office/powerpoint/2010/main" xmlns="" val="3966554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906" cy="1400530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Current Trends and Future Prospects (2020s)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Decentralized Finance (DeFi)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rise of decentralized finance platforms, which offer financial services like lending, borrowing, and trading on blockchain networks, represents one of the most significant developments in the blockchain space.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These platforms operate without intermediaries, relying on smart contracts to automate processes.</a:t>
            </a:r>
            <a:endParaRPr lang="en-U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806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906" cy="1400530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Current Trends and Future Prospects (2020s)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Decentralized Finance (DeFi)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rise of decentralized finance platforms, which offer financial services like lending, borrowing, and trading on blockchain networks, represents one of the most significant developments in the blockchain space.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These platforms operate without intermediaries, relying on smart contracts to automate processes.</a:t>
            </a:r>
            <a:endParaRPr lang="en-U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2027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906" cy="1400530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Current Trends and Future Prospects (2020s)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Non-Fungible Tokens (NFTs)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NFTs are unique digital assets stored on a blockchain, representing ownership of a specific item, such as art, music, or virtual real estate.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popularity of NFTs has surged, showing blockchain's application in new and creative industries.</a:t>
            </a:r>
            <a:endParaRPr lang="en-U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479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906" cy="1400530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Current Trends and Future Prospects (2020s)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Blockchain Interoperability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As different blockchain networks develop, the need for interoperability—the ability of different blockchains to communicate and work together—has become a critical focus.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Technologies enabling cross-chain communication are evolving, allowing assets and data to move seamlessly between different blockchain networks.</a:t>
            </a:r>
            <a:endParaRPr lang="en-US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3869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906" cy="1400530"/>
          </a:xfrm>
        </p:spPr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Current Trends and Future Prospects (2020s)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Sustainability and Energy Efficiency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Given the environmental concerns associated with blockchain mining, especially in proof-of-work systems, there is growing interest in developing more energy-efficient consensus mechanisms and green blockchain solutions.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7318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to Cryptography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What is Cryptography?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Cryptography is the science of securing information by transforming it into an unreadable format using mathematical techniques.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Importance in Communication: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Ensures the confidentiality, integrity, and authenticity of information.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Crucial for secure communication, especially in digital transactions.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Relation to Bitcoin and Blockchain: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Cryptography is the backbone of Bitcoin and blockchain, ensuring secure and transparent transactions.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3630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932" y="500062"/>
            <a:ext cx="10515600" cy="1325563"/>
          </a:xfrm>
        </p:spPr>
        <p:txBody>
          <a:bodyPr/>
          <a:lstStyle/>
          <a:p>
            <a:r>
              <a:rPr lang="en-US" b="1" dirty="0"/>
              <a:t>Historical Background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Early Cryptography: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Caesar Cipher:</a:t>
            </a:r>
            <a:r>
              <a:rPr lang="en-US" dirty="0"/>
              <a:t> An ancient encryption technique where each letter in the plaintext is shifted a certain number of places down the alphabet.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Example:</a:t>
            </a:r>
            <a:r>
              <a:rPr lang="en-US" dirty="0"/>
              <a:t> "HELLO" becomes "KHOOR" with a shift of 3.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Modern Cryptography: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Evolution from simple substitution ciphers to complex algorithms like RSA and AES.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Key milestones: Enigma machine, public-key cryptography.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935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Concepts of Cryptography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Encryption: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The process of converting plaintext into ciphertext using a cryptographic algorithm.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Decryption: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The process of converting ciphertext back into plaintext.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Symmetric vs. Asymmetric Encryption: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Symmetric Encryption:</a:t>
            </a:r>
            <a:r>
              <a:rPr lang="en-US" dirty="0"/>
              <a:t> Same key is used for both encryption and decryption (e.g., AES).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Asymmetric Encryption:</a:t>
            </a:r>
            <a:r>
              <a:rPr lang="en-US" dirty="0"/>
              <a:t> Different keys are used for encryption and decryption (public and private keys, e.g., RSA).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932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Key Cryptography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966"/>
            <a:ext cx="10515600" cy="4746997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Detailed Explanation: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Public key is shared with everyone and is used to encrypt messages.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Private key is kept secret and is used to decrypt messages.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Example: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Alice and Bob Scenario:</a:t>
            </a:r>
            <a:r>
              <a:rPr lang="en-US" dirty="0"/>
              <a:t> Alice encrypts a message with Bob's public key. Only Bob can decrypt it using his private key.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Real-World Use: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Secure email communication, digital certificates,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3512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Real-World Applications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HTTPS: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Secures data transmitted over the internet. Utilizes SSL/TLS protocols, which rely on public-key cryptography.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Email Encryption: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PGP (Pretty Good Privacy) uses asymmetric encryption to secure email communications.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Other Applications: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Secure file transfer, digital signatures, and online banking.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999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Early Concepts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Cryptographic Hash Functions and Digital Signatures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fundamental principles of blockchain technology date back to cryptographic techniques like hash functions and digital signatures.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 the 1980s, cryptographic methods were developed to ensure data integrity and authenticity.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Hash functions, which convert input data into fixed-size strings, are integral to how blockchain secures transactions. Digital signatures ensure that data is not tampered with by authenticating the sender.</a:t>
            </a:r>
            <a:endParaRPr lang="en-U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3160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Cryptography in Blockchain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779"/>
            <a:ext cx="10515600" cy="5199096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Role in Blockchain: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Cryptography secures transactions and ensures the integrity of the blockchain.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Misconceptions: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Blockchain data is not encrypted but is secured using cryptographic techniques like hashing and digital signatures.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Key Elements: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Hash functions, digital signatures, and public/private key pairs.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1883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Digital Signatures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6502"/>
            <a:ext cx="10515600" cy="5369667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What is a Digital Signature?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 digital code generated and authenticated using public-key encryption.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How It Works: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 user signs a message with their private key. The signature is verified by anyone using the user’s public key.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Use in Bitcoin: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Ensures that transactions are authentic and have not been altered by anyone.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0003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to Hash Functions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684"/>
            <a:ext cx="10515600" cy="5340485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Definition: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 hash function is a mathematical algorithm that takes an input and produces a fixed-size string of bytes.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Properties: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Deterministic, fast computation, pre-image resistance, small changes in input produce vastly different outputs (avalanche effect).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Purpose in Cryptography: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Used for creating unique digital fingerprints of data, essential in blockchain.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3941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Hash Functions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Example of a Simple Hash Function: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Modulo Operation:</a:t>
            </a:r>
            <a:r>
              <a:rPr lang="en-US" dirty="0"/>
              <a:t> Hashing a number by dividing it by a fixed number and using the remainder.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Limitations: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Simple hash functions are predictable and not secure for cryptographic purposes.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Importance: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Cryptographic hash functions address these limitations by being collision-resistant and providing strong security guarantees.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60884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Cryptographic Hash Functions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Key Characteristics: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Collision Resistance:</a:t>
            </a:r>
            <a:r>
              <a:rPr lang="en-US" dirty="0"/>
              <a:t> It’s hard to find two different inputs that produce the same output.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i="1" dirty="0"/>
              <a:t>Pre-image Resistance:</a:t>
            </a:r>
            <a:r>
              <a:rPr lang="en-US" dirty="0"/>
              <a:t> Given a hash value, it should be computationally difficult to reverse it back to the original input.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Examples: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SHA-256, SHA-3, and RIPEMD-160.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Usage in Bitcoin: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SHA-256 is used in Bitcoin's Proof of Work algorithm and in the creation of Bitcoin addresses.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861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Hashing in Bitcoin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774"/>
            <a:ext cx="10515600" cy="5671226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Role of Hashing: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Hashing is used to link blocks in the blockchain and ensure that previous transactions cannot be altered.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Proof of Work (PoW):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Miners compete to solve cryptographic puzzles by finding a hash value that meets certain criteria, securing the network.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Security: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Changing the data in a block would require redoing the PoW for that block and all subsequent blocks, which is computationally infeasible.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0775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Hashing Example: SHA-256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Content: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How SHA-256 Works: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Takes an input (e.g., text, number) and generates a 256-bit hash.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Bitcoin Example: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SHA-256 is used in the Bitcoin mining process and in generating Bitcoin addresses.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Illustration: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Show an example of how a simple text input is converted into a SHA-256 hash.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98480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Elliptic Curve Digital Signature Algorithm (ECDSA)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What is ECDSA?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 type of public key cryptography based on elliptic curve theory, providing the same level of security with smaller keys.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Role in Bitcoin: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Used to generate private and public keys in Bitcoin, and to sign transactions.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Advantages: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Higher security with shorter key lengths, making it more efficient.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4408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Generating Bitcoin Addresses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Process:</a:t>
            </a:r>
            <a:endParaRPr lang="en-US" dirty="0"/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dirty="0"/>
              <a:t>Generate a private key using ECDSA.</a:t>
            </a:r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dirty="0"/>
              <a:t>Derive the public key from the private key.</a:t>
            </a:r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dirty="0"/>
              <a:t>Apply SHA-256 and RIPEMD-160 to the public key to create a public address.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Importance of Private Keys: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The private key must be kept secret, as it controls access to the Bitcoin associated with the address.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33647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Security Considerations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Brute Force Attacks: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Trying all possible keys until the correct one is found. Mitigated by the large key space in cryptographic algorithms.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Collision Resistance: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Ensures that two different inputs do not produce the same hash output, crucial for maintaining data integrity.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Key Length: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Longer keys are more secure, as they are harder to break using brute force.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562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Early Concepts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David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Chaum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DigiCash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(1982-1998)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David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Chaum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 pioneer in cryptography, introduced the concept of anonymous digital cash in the early 1980s. 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His company,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DigiCash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aimed to create a form of electronic money that could be transferred securely and anonymously, laying the groundwork for digital currency concepts later seen in Bitcoin.</a:t>
            </a:r>
            <a:endParaRPr lang="en-US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7413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Cryptography in Practice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4596"/>
            <a:ext cx="10515600" cy="4912367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Applications in Various Industries: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Banking: Secure online transactions.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Healthcare: Protecting patient data.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Government: Secure communication and data storage.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Future of Cryptography: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Increased use in IoT devices, blockchain technology, and secure communication platforms.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Emerging Trends: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Post-quantum cryptography to counter quantum computing threats.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65357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Common Attacks on Cryptography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144"/>
            <a:ext cx="10515600" cy="5214025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Eavesdropping: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Intercepting communications to gain unauthorized access to the content.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Man-in-the-Middle (MITM):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Attacker secretly relays and possibly alters the communication between two parties.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Key Exchange Vulnerabilities: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Attacks during the exchange of keys, highlighting the importance of secure key distribution methods.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8183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Bitaddress.org – Private and Public 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Bitaddress.org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is an open-source, web-based tool for generating Bitcoin addresses and their corresponding private keys. </a:t>
            </a:r>
            <a:r>
              <a:rPr 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Generate a Bitcoin Address:</a:t>
            </a:r>
            <a:endParaRPr lang="en-U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·       Move your mouse around or type random characters in the provided box to add randomness. This process helps in generating a unique Bitcoin address.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·       Once enough randomness is collected, a Bitcoin address and its corresponding private key will be displayed.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67122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03506"/>
            <a:ext cx="8946541" cy="4944893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Summary: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Recap the importance of cryptography in securing digital information and its critical role in Bitcoin and blockchain.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Key Takeaways: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Understanding the basic concepts of cryptography is essential for comprehending how Bitcoin and blockchain technologies work.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The security of digital assets depends heavily on cryptographic principles.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5998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Early Concepts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Merkle Trees (1979)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Ralph Merkle invented Merkle Trees, a fundamental data structure in blockchain technology.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Merkle Trees allow for efficient and secure verification of large amounts of data, ensuring that any alteration in data can be detected.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This concept is central to how blockchain manages and verifies transactions.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078376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707689" cy="1400530"/>
          </a:xfrm>
        </p:spPr>
        <p:txBody>
          <a:bodyPr/>
          <a:lstStyle/>
          <a:p>
            <a:r>
              <a:rPr lang="en-US" b="1" dirty="0"/>
              <a:t>The Bitcoin Whitepaper (2008)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64" y="1449420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modern concept of blockchain technology was introduced by an unknown person or group of people using the pseudonym Satoshi Nakamoto.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 2008, Nakamoto published the whitepaper "Bitcoin: A Peer-to-Peer Electronic Cash System," which outlined the use of a decentralized ledger (blockchain) to manage and verify transactions without relying on a central authority.</a:t>
            </a:r>
            <a:endParaRPr lang="en-US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4670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Genesis Block (2009)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In January 2009, Nakamoto mined the first block of the Bitcoin blockchain, known as the "Genesis Block" or "Block 0."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This event marked the beginning of the first blockchain network, where transactions were recorded, verified, and stored in a decentralized and immutable manner.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493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Evolution Beyond Bitcoin (in 2010s)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Altcoins and Blockchain Innovations</a:t>
            </a: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Following the success of Bitcoin, several alternative cryptocurrencies (altcoins) were developed, each with different features and uses.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Litecoin, launched in 2011, was among the first, offering faster transaction times. 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These altcoins contributed to the expansion and diversification of blockchain technology.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14858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307234" cy="1400530"/>
          </a:xfrm>
        </p:spPr>
        <p:txBody>
          <a:bodyPr/>
          <a:lstStyle/>
          <a:p>
            <a:r>
              <a:rPr lang="en-US" b="1" dirty="0"/>
              <a:t>Ethereum and Smart Contracts (2015)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Ethereum, proposed by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Vitalik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Buterin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in 2013 and launched in 2015, introduced the concept of smart contracts—self-executing contracts with the terms directly written into code.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Ethereum’s blockchain not only tracks cryptocurrency transactions but also runs decentralized applications (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DApps</a:t>
            </a: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), opening up new possibilities for blockchain beyond digital currency.</a:t>
            </a:r>
            <a:endParaRPr lang="en-U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3973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586C6C-2E8C-9E69-0FAC-57CBAE66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Consortium and Private Blockchains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889F55-388A-AF5A-0949-7418E447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2"/>
            <a:ext cx="10515600" cy="51310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As the technology matured, businesses and industries began exploring blockchain's potential in private and consortium blockchains.</a:t>
            </a:r>
          </a:p>
          <a:p>
            <a:pPr>
              <a:lnSpc>
                <a:spcPct val="115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These types of blockchains allowed companies to manage transactions within a controlled environment, offering efficiency and security while limiting public access.</a:t>
            </a:r>
            <a:endParaRPr lang="en-U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2804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</TotalTime>
  <Words>1918</Words>
  <Application>Microsoft Office PowerPoint</Application>
  <PresentationFormat>Custom</PresentationFormat>
  <Paragraphs>188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Ion</vt:lpstr>
      <vt:lpstr> Cryptography in Bitcoin and Blockchain</vt:lpstr>
      <vt:lpstr>The Early Concepts </vt:lpstr>
      <vt:lpstr>The Early Concepts </vt:lpstr>
      <vt:lpstr>The Early Concepts </vt:lpstr>
      <vt:lpstr>The Bitcoin Whitepaper (2008) </vt:lpstr>
      <vt:lpstr>The Genesis Block (2009) </vt:lpstr>
      <vt:lpstr>Evolution Beyond Bitcoin (in 2010s) </vt:lpstr>
      <vt:lpstr>Ethereum and Smart Contracts (2015) </vt:lpstr>
      <vt:lpstr>Consortium and Private Blockchains </vt:lpstr>
      <vt:lpstr>Current Trends and Future Prospects (2020s) </vt:lpstr>
      <vt:lpstr>Current Trends and Future Prospects (2020s) </vt:lpstr>
      <vt:lpstr>Current Trends and Future Prospects (2020s) </vt:lpstr>
      <vt:lpstr>Current Trends and Future Prospects (2020s) </vt:lpstr>
      <vt:lpstr>Current Trends and Future Prospects (2020s) </vt:lpstr>
      <vt:lpstr>Introduction to Cryptography </vt:lpstr>
      <vt:lpstr>Historical Background </vt:lpstr>
      <vt:lpstr>Basic Concepts of Cryptography </vt:lpstr>
      <vt:lpstr>Public Key Cryptography </vt:lpstr>
      <vt:lpstr>Real-World Applications </vt:lpstr>
      <vt:lpstr>Cryptography in Blockchain </vt:lpstr>
      <vt:lpstr>Digital Signatures </vt:lpstr>
      <vt:lpstr>Introduction to Hash Functions </vt:lpstr>
      <vt:lpstr>Basic Hash Functions </vt:lpstr>
      <vt:lpstr>Cryptographic Hash Functions </vt:lpstr>
      <vt:lpstr>Hashing in Bitcoin </vt:lpstr>
      <vt:lpstr>Hashing Example: SHA-256 </vt:lpstr>
      <vt:lpstr>Elliptic Curve Digital Signature Algorithm (ECDSA) </vt:lpstr>
      <vt:lpstr>Generating Bitcoin Addresses </vt:lpstr>
      <vt:lpstr>Security Considerations </vt:lpstr>
      <vt:lpstr>Cryptography in Practice </vt:lpstr>
      <vt:lpstr>Common Attacks on Cryptography </vt:lpstr>
      <vt:lpstr>Bitaddress.org – Private and Public Keys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 in Bitcoin and Blockchain</dc:title>
  <dc:creator>m f</dc:creator>
  <cp:lastModifiedBy>owner</cp:lastModifiedBy>
  <cp:revision>11</cp:revision>
  <dcterms:created xsi:type="dcterms:W3CDTF">2024-08-21T02:01:58Z</dcterms:created>
  <dcterms:modified xsi:type="dcterms:W3CDTF">2024-08-22T02:29:04Z</dcterms:modified>
</cp:coreProperties>
</file>