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C1CBC-7A36-44FD-ADAF-5136703C8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28BC5D-9A24-476D-9D98-50A1B3E59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3B3B7-EE50-48A6-915F-CC60A10D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E7FA7D-0A3E-4C31-B39A-6D00C043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49FC4A-481E-4031-8CC3-ED530663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24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277A3-D1F1-4F30-B6BA-138561A3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C8E863-E388-4513-A145-2424D6FAD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194D7-9584-481C-8DB5-9706FD24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F0E5A0-27A3-4CB1-834A-D2E925A4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EA3E54-5FE9-4FFB-95D7-5489C90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08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067F3-9A6D-4483-A44E-4C5A68B2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A4422A-0215-495E-A789-DB67CAA8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98169-03C6-48C7-BFF8-1C998D99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362A5-F040-4B53-BBCB-17877B06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774EB3-1BF9-4358-8542-43C204E0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38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5D12E-0DF3-42C1-8EAD-BC508658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34A87-E5E1-4AFE-A255-40A88621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B3E6FA-6858-4DD2-B6B5-FF3C743C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582B59-4328-40C2-88CF-B5145C9A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526425-7B5A-422C-BBD7-E03C427A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76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8B6DA-B7E9-4E4F-8FEC-F876C3FB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63CE74-444F-44BD-97C7-12E104D9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A7B388-DCAB-4B71-981D-84815E87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B267A-5081-4F59-9C5C-F42B836F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98E3F8-B04E-4E09-AFD6-8D7BAFB3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01F13-FE5B-4CE3-AB89-18EBDD3E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B191E-795E-4E7F-81D7-F60FCE07C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ED566D-7F28-42CE-A1FE-D394D97A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563760-4E0F-4213-96A8-02A2A193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E1006A-4360-4E44-82BA-6732E528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E5D572-1EB9-4DB9-A2BF-39FA8579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94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D5CFE-3202-4EC4-8CB0-A280398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79692-BB98-472D-99C3-FC6DA3E3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FCDCA9-61EC-44CB-96ED-D518B7597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D5681A-C64A-4D8A-BB8C-8D21585F2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B503C2-2B00-431A-866F-4F4E4739A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0271147-3086-4752-B237-C1C3392F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545F5C-AEAC-49AA-96CC-A3744879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CB13F1-C941-4201-AAD6-99E9EE7A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33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A2785-A516-4852-B393-FCDB53E3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89ABF3-389D-468E-A95D-80FB8C72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999787-CA2C-4E14-A3A7-3D01C723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264515-3180-42A2-8B14-575248E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4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79D4EE-0D68-4103-9797-34B1148C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8A672E-E8DF-472B-8FA0-08132C92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782813-9689-4038-87AE-5ADA9CA5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82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004AB-790C-4F1A-85FC-A4C7FEC4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2F4E4-C342-446D-87B3-859B01EC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BC2E6A-590F-43F4-B220-C626C3765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7566B4-2EB2-407E-A099-14F7E911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6BEFAB-A22B-4F23-BC25-DC85340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70405-104A-49EC-B7EC-D383E6B4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0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8CE92-22D3-483E-8B87-0E332A43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6CE09D-8E02-4BBC-9BDD-5CCDED9D8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AE8CF1-CAD7-42E8-A470-B729ADF47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A61A68-0044-4260-AEB2-762DF183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5A168F-F8D8-40CA-AB26-8BB40BA0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32CC4F-4F47-4F06-BFC1-574D76FF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38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689F07-0CDF-4123-85EF-E49761F1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617E83-6317-408F-B247-457F31489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529892-7E4E-4B33-9753-CBD8EAACF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FE67-E7BB-485D-A8E0-85CF1043044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74DAC8-156C-4AD7-B9DE-43AB4077A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86226F-7103-453D-BAAA-8FB5E5304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E06F-27A6-4692-BFF8-B396BEFE4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5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FF9CB6-6C8D-4150-98A6-32FB4DDF5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052EBA-B54F-4733-A271-75C91FBB2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tcoin">
            <a:extLst>
              <a:ext uri="{FF2B5EF4-FFF2-40B4-BE49-F238E27FC236}">
                <a16:creationId xmlns:a16="http://schemas.microsoft.com/office/drawing/2014/main" xmlns="" id="{750AD0C2-626F-4F2C-9C60-CC2810E3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9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81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AFDAB-40DA-4DA2-A062-6769D325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E08F5D-5E5F-4322-9796-CD0FA753B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10844"/>
            <a:ext cx="5181600" cy="5766119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Satoshi Nakamoto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2008 August website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A Peer-to-Peer Electronic Cash System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2009 Open-source software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21 Million Bitcoin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history">
            <a:extLst>
              <a:ext uri="{FF2B5EF4-FFF2-40B4-BE49-F238E27FC236}">
                <a16:creationId xmlns:a16="http://schemas.microsoft.com/office/drawing/2014/main" xmlns="" id="{4287C5DC-9B01-4E85-B13C-59DA071130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3340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6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60723-74DB-4CD9-A92B-E77E63B2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-215098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bitcoin mining">
            <a:extLst>
              <a:ext uri="{FF2B5EF4-FFF2-40B4-BE49-F238E27FC236}">
                <a16:creationId xmlns:a16="http://schemas.microsoft.com/office/drawing/2014/main" xmlns="" id="{4F0A2772-059F-4882-B6A2-1BA989BB68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334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lockchain">
            <a:extLst>
              <a:ext uri="{FF2B5EF4-FFF2-40B4-BE49-F238E27FC236}">
                <a16:creationId xmlns:a16="http://schemas.microsoft.com/office/drawing/2014/main" xmlns="" id="{FCA5F0E9-BDBC-40F7-BB7E-1E2674113E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how does it work">
            <a:extLst>
              <a:ext uri="{FF2B5EF4-FFF2-40B4-BE49-F238E27FC236}">
                <a16:creationId xmlns:a16="http://schemas.microsoft.com/office/drawing/2014/main" xmlns="" id="{8F0465EE-167B-4152-9289-E8E4D8E8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912" y="212799"/>
            <a:ext cx="58197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6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itcoin mining">
            <a:extLst>
              <a:ext uri="{FF2B5EF4-FFF2-40B4-BE49-F238E27FC236}">
                <a16:creationId xmlns:a16="http://schemas.microsoft.com/office/drawing/2014/main" xmlns="" id="{7FAC6079-8364-463E-AEF9-9DBC995D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06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itcoin mining">
            <a:extLst>
              <a:ext uri="{FF2B5EF4-FFF2-40B4-BE49-F238E27FC236}">
                <a16:creationId xmlns:a16="http://schemas.microsoft.com/office/drawing/2014/main" xmlns="" id="{3B635F9B-13F5-4357-B7AE-20439D9F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035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itcoin mining">
            <a:extLst>
              <a:ext uri="{FF2B5EF4-FFF2-40B4-BE49-F238E27FC236}">
                <a16:creationId xmlns:a16="http://schemas.microsoft.com/office/drawing/2014/main" xmlns="" id="{7BF1FA08-D8C4-4E0C-A2F4-BC315AF8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4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future bitcoin">
            <a:extLst>
              <a:ext uri="{FF2B5EF4-FFF2-40B4-BE49-F238E27FC236}">
                <a16:creationId xmlns:a16="http://schemas.microsoft.com/office/drawing/2014/main" xmlns="" id="{32F09ABE-7BF1-41DB-B5D2-40A85F6FDE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future bitcoin">
            <a:extLst>
              <a:ext uri="{FF2B5EF4-FFF2-40B4-BE49-F238E27FC236}">
                <a16:creationId xmlns:a16="http://schemas.microsoft.com/office/drawing/2014/main" xmlns="" id="{25365C96-4741-4663-B3AD-2DC56499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82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Myles, Jeffrey</dc:creator>
  <cp:lastModifiedBy>Maggie</cp:lastModifiedBy>
  <cp:revision>8</cp:revision>
  <dcterms:created xsi:type="dcterms:W3CDTF">2017-11-29T21:55:04Z</dcterms:created>
  <dcterms:modified xsi:type="dcterms:W3CDTF">2017-11-30T06:30:24Z</dcterms:modified>
</cp:coreProperties>
</file>